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sldIdLst>
    <p:sldId id="256" r:id="rId5"/>
    <p:sldId id="269" r:id="rId6"/>
    <p:sldId id="293" r:id="rId7"/>
    <p:sldId id="297" r:id="rId8"/>
    <p:sldId id="296" r:id="rId9"/>
    <p:sldId id="298" r:id="rId10"/>
    <p:sldId id="299" r:id="rId11"/>
    <p:sldId id="303" r:id="rId12"/>
    <p:sldId id="292" r:id="rId13"/>
    <p:sldId id="306" r:id="rId14"/>
    <p:sldId id="300" r:id="rId15"/>
  </p:sldIdLst>
  <p:sldSz cx="20104100" cy="11315700"/>
  <p:notesSz cx="20104100" cy="11315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9DD868-0C12-3C8C-1424-00817435A3E3}" name="Dalia Česlauskaitė" initials="DČ" userId="S::Dalia.Ceslauskaite@vrm.lt::3c6400cc-2598-4e82-97ff-dc26ecdaafda" providerId="AD"/>
  <p188:author id="{AB2BF7DE-70D7-42F4-2496-A84C9BF0EF6F}" name="Indrė Barčienė" initials="IB" userId="S::Indre.Barciene@vrm.lt::fe846f0b-5739-4ae6-8220-c8cd0f3e588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lia Česlauskaitė" initials="DČ" lastIdx="32" clrIdx="0">
    <p:extLst>
      <p:ext uri="{19B8F6BF-5375-455C-9EA6-DF929625EA0E}">
        <p15:presenceInfo xmlns:p15="http://schemas.microsoft.com/office/powerpoint/2012/main" userId="S-1-5-21-4209697224-3871758227-447121003-33310" providerId="AD"/>
      </p:ext>
    </p:extLst>
  </p:cmAuthor>
  <p:cmAuthor id="2" name="Virginija Lauruvėnė" initials="VL" lastIdx="30" clrIdx="1">
    <p:extLst>
      <p:ext uri="{19B8F6BF-5375-455C-9EA6-DF929625EA0E}">
        <p15:presenceInfo xmlns:p15="http://schemas.microsoft.com/office/powerpoint/2012/main" userId="S::virginija.lauruvene@vrm.lt::aa12299f-961b-438e-83ce-88e85c6f9477" providerId="AD"/>
      </p:ext>
    </p:extLst>
  </p:cmAuthor>
  <p:cmAuthor id="3" name="Ana Kurban-Špitaliova" initials="AK" lastIdx="2" clrIdx="2">
    <p:extLst>
      <p:ext uri="{19B8F6BF-5375-455C-9EA6-DF929625EA0E}">
        <p15:presenceInfo xmlns:p15="http://schemas.microsoft.com/office/powerpoint/2012/main" userId="S::Ana.Kurban-Spitaliova@vrm.lt::f3c38634-2ec2-4695-a0a3-2c944b26a9f3" providerId="AD"/>
      </p:ext>
    </p:extLst>
  </p:cmAuthor>
  <p:cmAuthor id="4" name="Indrė Barčienė" initials="IB" lastIdx="13" clrIdx="3">
    <p:extLst>
      <p:ext uri="{19B8F6BF-5375-455C-9EA6-DF929625EA0E}">
        <p15:presenceInfo xmlns:p15="http://schemas.microsoft.com/office/powerpoint/2012/main" userId="S::Indre.Barciene@vrm.lt::fe846f0b-5739-4ae6-8220-c8cd0f3e5887" providerId="AD"/>
      </p:ext>
    </p:extLst>
  </p:cmAuthor>
  <p:cmAuthor id="5" name="Dalia Česlauskaitė" initials="DČ [2]" lastIdx="4" clrIdx="4">
    <p:extLst>
      <p:ext uri="{19B8F6BF-5375-455C-9EA6-DF929625EA0E}">
        <p15:presenceInfo xmlns:p15="http://schemas.microsoft.com/office/powerpoint/2012/main" userId="S::dalia.ceslauskaite@vrm.lt::3c6400cc-2598-4e82-97ff-dc26ecdaa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83BA56-D565-4290-B549-4BA503948966}" v="2" dt="2025-05-30T08:09:07.89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55" autoAdjust="0"/>
  </p:normalViewPr>
  <p:slideViewPr>
    <p:cSldViewPr snapToGrid="0">
      <p:cViewPr varScale="1">
        <p:scale>
          <a:sx n="33" d="100"/>
          <a:sy n="33" d="100"/>
        </p:scale>
        <p:origin x="1104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Grabštunovič" userId="484fea52-c8c0-4299-8c15-ae187fd81a34" providerId="ADAL" clId="{4083BA56-D565-4290-B549-4BA503948966}"/>
    <pc:docChg chg="modSld">
      <pc:chgData name="Ana Grabštunovič" userId="484fea52-c8c0-4299-8c15-ae187fd81a34" providerId="ADAL" clId="{4083BA56-D565-4290-B549-4BA503948966}" dt="2025-05-30T08:10:02.487" v="4" actId="207"/>
      <pc:docMkLst>
        <pc:docMk/>
      </pc:docMkLst>
      <pc:sldChg chg="modSp mod">
        <pc:chgData name="Ana Grabštunovič" userId="484fea52-c8c0-4299-8c15-ae187fd81a34" providerId="ADAL" clId="{4083BA56-D565-4290-B549-4BA503948966}" dt="2025-05-30T08:09:05.705" v="1" actId="20578"/>
        <pc:sldMkLst>
          <pc:docMk/>
          <pc:sldMk cId="383268344" sldId="292"/>
        </pc:sldMkLst>
        <pc:spChg chg="mod">
          <ac:chgData name="Ana Grabštunovič" userId="484fea52-c8c0-4299-8c15-ae187fd81a34" providerId="ADAL" clId="{4083BA56-D565-4290-B549-4BA503948966}" dt="2025-05-30T08:09:05.705" v="1" actId="20578"/>
          <ac:spMkLst>
            <pc:docMk/>
            <pc:sldMk cId="383268344" sldId="292"/>
            <ac:spMk id="2" creationId="{685E8C37-4F26-417D-A7E4-61CD6423FE4F}"/>
          </ac:spMkLst>
        </pc:spChg>
      </pc:sldChg>
      <pc:sldChg chg="modSp mod">
        <pc:chgData name="Ana Grabštunovič" userId="484fea52-c8c0-4299-8c15-ae187fd81a34" providerId="ADAL" clId="{4083BA56-D565-4290-B549-4BA503948966}" dt="2025-05-30T08:10:02.487" v="4" actId="207"/>
        <pc:sldMkLst>
          <pc:docMk/>
          <pc:sldMk cId="747473421" sldId="297"/>
        </pc:sldMkLst>
        <pc:spChg chg="mod">
          <ac:chgData name="Ana Grabštunovič" userId="484fea52-c8c0-4299-8c15-ae187fd81a34" providerId="ADAL" clId="{4083BA56-D565-4290-B549-4BA503948966}" dt="2025-05-30T08:10:02.487" v="4" actId="207"/>
          <ac:spMkLst>
            <pc:docMk/>
            <pc:sldMk cId="747473421" sldId="297"/>
            <ac:spMk id="2" creationId="{E76DD155-D5F4-95AF-74D0-A3C733047644}"/>
          </ac:spMkLst>
        </pc:spChg>
      </pc:sldChg>
      <pc:sldChg chg="modSp mod">
        <pc:chgData name="Ana Grabštunovič" userId="484fea52-c8c0-4299-8c15-ae187fd81a34" providerId="ADAL" clId="{4083BA56-D565-4290-B549-4BA503948966}" dt="2025-05-30T08:09:29.833" v="3" actId="207"/>
        <pc:sldMkLst>
          <pc:docMk/>
          <pc:sldMk cId="2923544467" sldId="299"/>
        </pc:sldMkLst>
        <pc:spChg chg="mod">
          <ac:chgData name="Ana Grabštunovič" userId="484fea52-c8c0-4299-8c15-ae187fd81a34" providerId="ADAL" clId="{4083BA56-D565-4290-B549-4BA503948966}" dt="2025-05-30T08:09:29.833" v="3" actId="207"/>
          <ac:spMkLst>
            <pc:docMk/>
            <pc:sldMk cId="2923544467" sldId="299"/>
            <ac:spMk id="2" creationId="{2761646E-307B-97EE-97FC-8BEF9AEA016E}"/>
          </ac:spMkLst>
        </pc:spChg>
      </pc:sldChg>
      <pc:sldChg chg="modSp mod">
        <pc:chgData name="Ana Grabštunovič" userId="484fea52-c8c0-4299-8c15-ae187fd81a34" providerId="ADAL" clId="{4083BA56-D565-4290-B549-4BA503948966}" dt="2025-05-30T08:09:17.722" v="2" actId="207"/>
        <pc:sldMkLst>
          <pc:docMk/>
          <pc:sldMk cId="1328327755" sldId="306"/>
        </pc:sldMkLst>
        <pc:spChg chg="mod">
          <ac:chgData name="Ana Grabštunovič" userId="484fea52-c8c0-4299-8c15-ae187fd81a34" providerId="ADAL" clId="{4083BA56-D565-4290-B549-4BA503948966}" dt="2025-05-30T08:09:17.722" v="2" actId="207"/>
          <ac:spMkLst>
            <pc:docMk/>
            <pc:sldMk cId="1328327755" sldId="306"/>
            <ac:spMk id="2" creationId="{F9F13E33-1AB0-817D-0909-89F9F647C29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909FE9-418B-4F6A-AEDF-D624B71A3FB9}" type="doc">
      <dgm:prSet loTypeId="urn:microsoft.com/office/officeart/2005/8/layout/vProcess5" loCatId="process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lt-LT"/>
        </a:p>
      </dgm:t>
    </dgm:pt>
    <dgm:pt modelId="{D3099C93-736F-482E-A713-BAC50AB7F4D6}">
      <dgm:prSet phldrT="[Tekstas]" custT="1"/>
      <dgm:spPr/>
      <dgm:t>
        <a:bodyPr/>
        <a:lstStyle/>
        <a:p>
          <a:r>
            <a:rPr lang="lt-LT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nuo gautos PĮP vertinimo atskaitos </a:t>
          </a:r>
          <a:r>
            <a:rPr lang="en-US" sz="4000" b="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gavimo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dienos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per 5 d. d.  </a:t>
          </a:r>
          <a:r>
            <a:rPr lang="lt-LT" sz="4000" b="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priima sprendimą </a:t>
          </a:r>
          <a:r>
            <a:rPr lang="en-US" sz="4000" b="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</a:t>
          </a:r>
          <a:r>
            <a:rPr lang="lt-LT" sz="4000" b="0" i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ėl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lt-LT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finansavimo vietos plėtros projektams skyrimo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lt-LT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rezervinių vietos plėtros projektų sąrašų sudarymo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*.</a:t>
          </a:r>
          <a:r>
            <a:rPr lang="lt-LT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AE5087D7-6230-44F4-9EEB-78F77337EA1D}" type="parTrans" cxnId="{A98BAB31-FA13-4127-A4D6-AE778F12FBB1}">
      <dgm:prSet/>
      <dgm:spPr/>
      <dgm:t>
        <a:bodyPr/>
        <a:lstStyle/>
        <a:p>
          <a:endParaRPr lang="lt-LT"/>
        </a:p>
      </dgm:t>
    </dgm:pt>
    <dgm:pt modelId="{32B305E3-0966-40C7-A059-52F2397694BB}" type="sibTrans" cxnId="{A98BAB31-FA13-4127-A4D6-AE778F12FBB1}">
      <dgm:prSet/>
      <dgm:spPr/>
      <dgm:t>
        <a:bodyPr/>
        <a:lstStyle/>
        <a:p>
          <a:endParaRPr lang="lt-LT" dirty="0"/>
        </a:p>
      </dgm:t>
    </dgm:pt>
    <dgm:pt modelId="{4A857924-6934-485B-9391-5F3325177035}">
      <dgm:prSet phldrT="[Tekstas]" custT="1"/>
      <dgm:spPr/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per </a:t>
          </a:r>
          <a:r>
            <a: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d. d.</a:t>
          </a:r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informuoja CPVA</a:t>
          </a:r>
          <a:r>
            <a: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apie priimtą sprendimą dėl finansavimo skyrimo vietos plėtros projektui.</a:t>
          </a:r>
        </a:p>
      </dgm:t>
    </dgm:pt>
    <dgm:pt modelId="{CD38A062-815E-465B-A08D-E9817E3030A0}" type="parTrans" cxnId="{7B883EC5-110C-4D79-946D-DE6922464A04}">
      <dgm:prSet/>
      <dgm:spPr/>
      <dgm:t>
        <a:bodyPr/>
        <a:lstStyle/>
        <a:p>
          <a:endParaRPr lang="lt-LT"/>
        </a:p>
      </dgm:t>
    </dgm:pt>
    <dgm:pt modelId="{C382BC9F-3BF0-4C4C-B4DF-B19AA3421EF3}" type="sibTrans" cxnId="{7B883EC5-110C-4D79-946D-DE6922464A04}">
      <dgm:prSet/>
      <dgm:spPr/>
      <dgm:t>
        <a:bodyPr/>
        <a:lstStyle/>
        <a:p>
          <a:endParaRPr lang="lt-LT" dirty="0"/>
        </a:p>
      </dgm:t>
    </dgm:pt>
    <dgm:pt modelId="{3B95BD0F-2ABF-4652-93F0-6A2276463F2D}">
      <dgm:prSet phldrT="[Tekstas]" custT="1"/>
      <dgm:spPr/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per </a:t>
          </a:r>
          <a:r>
            <a: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d. d. </a:t>
          </a:r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el. paštu informuoja miesto VVG apie priimtą sprendimą dėl rezervinių vietos plėtros projektų sąrašų sudarymo</a:t>
          </a:r>
        </a:p>
      </dgm:t>
    </dgm:pt>
    <dgm:pt modelId="{44FEA746-80F2-4371-B800-6CFE7D070E25}" type="parTrans" cxnId="{AF47D366-AA29-4EA4-B234-C675FB913D17}">
      <dgm:prSet/>
      <dgm:spPr/>
      <dgm:t>
        <a:bodyPr/>
        <a:lstStyle/>
        <a:p>
          <a:endParaRPr lang="lt-LT"/>
        </a:p>
      </dgm:t>
    </dgm:pt>
    <dgm:pt modelId="{51E37378-4694-4348-B884-BC433E923438}" type="sibTrans" cxnId="{AF47D366-AA29-4EA4-B234-C675FB913D17}">
      <dgm:prSet/>
      <dgm:spPr/>
      <dgm:t>
        <a:bodyPr/>
        <a:lstStyle/>
        <a:p>
          <a:endParaRPr lang="lt-LT"/>
        </a:p>
      </dgm:t>
    </dgm:pt>
    <dgm:pt modelId="{5E267ABF-CE7D-4EC2-9D7E-78E216214253}" type="pres">
      <dgm:prSet presAssocID="{69909FE9-418B-4F6A-AEDF-D624B71A3FB9}" presName="outerComposite" presStyleCnt="0">
        <dgm:presLayoutVars>
          <dgm:chMax val="5"/>
          <dgm:dir/>
          <dgm:resizeHandles val="exact"/>
        </dgm:presLayoutVars>
      </dgm:prSet>
      <dgm:spPr/>
    </dgm:pt>
    <dgm:pt modelId="{757CA731-0258-4742-B335-3CFC69601743}" type="pres">
      <dgm:prSet presAssocID="{69909FE9-418B-4F6A-AEDF-D624B71A3FB9}" presName="dummyMaxCanvas" presStyleCnt="0">
        <dgm:presLayoutVars/>
      </dgm:prSet>
      <dgm:spPr/>
    </dgm:pt>
    <dgm:pt modelId="{D9A89209-2C34-466B-B0BB-DD73B91EFDEB}" type="pres">
      <dgm:prSet presAssocID="{69909FE9-418B-4F6A-AEDF-D624B71A3FB9}" presName="ThreeNodes_1" presStyleLbl="node1" presStyleIdx="0" presStyleCnt="3" custScaleX="117647" custScaleY="151178" custLinFactNeighborX="-484" custLinFactNeighborY="3123">
        <dgm:presLayoutVars>
          <dgm:bulletEnabled val="1"/>
        </dgm:presLayoutVars>
      </dgm:prSet>
      <dgm:spPr/>
    </dgm:pt>
    <dgm:pt modelId="{19A5AAE9-DA70-4369-AF46-70F0D0368AB2}" type="pres">
      <dgm:prSet presAssocID="{69909FE9-418B-4F6A-AEDF-D624B71A3FB9}" presName="ThreeNodes_2" presStyleLbl="node1" presStyleIdx="1" presStyleCnt="3" custScaleX="107801" custScaleY="60188" custLinFactNeighborX="-91" custLinFactNeighborY="8956">
        <dgm:presLayoutVars>
          <dgm:bulletEnabled val="1"/>
        </dgm:presLayoutVars>
      </dgm:prSet>
      <dgm:spPr/>
    </dgm:pt>
    <dgm:pt modelId="{A62E595F-66AB-444E-8FE0-1831BA87ABA9}" type="pres">
      <dgm:prSet presAssocID="{69909FE9-418B-4F6A-AEDF-D624B71A3FB9}" presName="ThreeNodes_3" presStyleLbl="node1" presStyleIdx="2" presStyleCnt="3" custScaleX="111511" custScaleY="73223" custLinFactNeighborX="-3876" custLinFactNeighborY="-15897">
        <dgm:presLayoutVars>
          <dgm:bulletEnabled val="1"/>
        </dgm:presLayoutVars>
      </dgm:prSet>
      <dgm:spPr/>
    </dgm:pt>
    <dgm:pt modelId="{009E6608-DF8E-4CDE-9B44-B3C686DE0C74}" type="pres">
      <dgm:prSet presAssocID="{69909FE9-418B-4F6A-AEDF-D624B71A3FB9}" presName="ThreeConn_1-2" presStyleLbl="fgAccFollowNode1" presStyleIdx="0" presStyleCnt="2">
        <dgm:presLayoutVars>
          <dgm:bulletEnabled val="1"/>
        </dgm:presLayoutVars>
      </dgm:prSet>
      <dgm:spPr/>
    </dgm:pt>
    <dgm:pt modelId="{A80F55B3-D1C3-4642-95B0-8F28C8ECD885}" type="pres">
      <dgm:prSet presAssocID="{69909FE9-418B-4F6A-AEDF-D624B71A3FB9}" presName="ThreeConn_2-3" presStyleLbl="fgAccFollowNode1" presStyleIdx="1" presStyleCnt="2">
        <dgm:presLayoutVars>
          <dgm:bulletEnabled val="1"/>
        </dgm:presLayoutVars>
      </dgm:prSet>
      <dgm:spPr/>
    </dgm:pt>
    <dgm:pt modelId="{09663C29-9D00-45A8-A363-CC5CC72DA9B9}" type="pres">
      <dgm:prSet presAssocID="{69909FE9-418B-4F6A-AEDF-D624B71A3FB9}" presName="ThreeNodes_1_text" presStyleLbl="node1" presStyleIdx="2" presStyleCnt="3">
        <dgm:presLayoutVars>
          <dgm:bulletEnabled val="1"/>
        </dgm:presLayoutVars>
      </dgm:prSet>
      <dgm:spPr/>
    </dgm:pt>
    <dgm:pt modelId="{9C22BF0D-1FBE-4D79-BBEA-8325DC642D4E}" type="pres">
      <dgm:prSet presAssocID="{69909FE9-418B-4F6A-AEDF-D624B71A3FB9}" presName="ThreeNodes_2_text" presStyleLbl="node1" presStyleIdx="2" presStyleCnt="3">
        <dgm:presLayoutVars>
          <dgm:bulletEnabled val="1"/>
        </dgm:presLayoutVars>
      </dgm:prSet>
      <dgm:spPr/>
    </dgm:pt>
    <dgm:pt modelId="{807267A9-1090-4905-9466-3D41359B2B98}" type="pres">
      <dgm:prSet presAssocID="{69909FE9-418B-4F6A-AEDF-D624B71A3FB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F465B16-9895-4ACD-8E95-354C20B23C3C}" type="presOf" srcId="{3B95BD0F-2ABF-4652-93F0-6A2276463F2D}" destId="{A62E595F-66AB-444E-8FE0-1831BA87ABA9}" srcOrd="0" destOrd="0" presId="urn:microsoft.com/office/officeart/2005/8/layout/vProcess5"/>
    <dgm:cxn modelId="{6100FF1A-072E-4A41-B953-1D259BCBA620}" type="presOf" srcId="{4A857924-6934-485B-9391-5F3325177035}" destId="{9C22BF0D-1FBE-4D79-BBEA-8325DC642D4E}" srcOrd="1" destOrd="0" presId="urn:microsoft.com/office/officeart/2005/8/layout/vProcess5"/>
    <dgm:cxn modelId="{DEB79A26-8A61-4EEE-B557-39F177EDEBC0}" type="presOf" srcId="{D3099C93-736F-482E-A713-BAC50AB7F4D6}" destId="{D9A89209-2C34-466B-B0BB-DD73B91EFDEB}" srcOrd="0" destOrd="0" presId="urn:microsoft.com/office/officeart/2005/8/layout/vProcess5"/>
    <dgm:cxn modelId="{6D604F27-0760-4E8E-BBAD-3BE145B46EBA}" type="presOf" srcId="{3B95BD0F-2ABF-4652-93F0-6A2276463F2D}" destId="{807267A9-1090-4905-9466-3D41359B2B98}" srcOrd="1" destOrd="0" presId="urn:microsoft.com/office/officeart/2005/8/layout/vProcess5"/>
    <dgm:cxn modelId="{A98BAB31-FA13-4127-A4D6-AE778F12FBB1}" srcId="{69909FE9-418B-4F6A-AEDF-D624B71A3FB9}" destId="{D3099C93-736F-482E-A713-BAC50AB7F4D6}" srcOrd="0" destOrd="0" parTransId="{AE5087D7-6230-44F4-9EEB-78F77337EA1D}" sibTransId="{32B305E3-0966-40C7-A059-52F2397694BB}"/>
    <dgm:cxn modelId="{E449B763-04DD-42F5-8913-A8409F3497BC}" type="presOf" srcId="{4A857924-6934-485B-9391-5F3325177035}" destId="{19A5AAE9-DA70-4369-AF46-70F0D0368AB2}" srcOrd="0" destOrd="0" presId="urn:microsoft.com/office/officeart/2005/8/layout/vProcess5"/>
    <dgm:cxn modelId="{AF47D366-AA29-4EA4-B234-C675FB913D17}" srcId="{69909FE9-418B-4F6A-AEDF-D624B71A3FB9}" destId="{3B95BD0F-2ABF-4652-93F0-6A2276463F2D}" srcOrd="2" destOrd="0" parTransId="{44FEA746-80F2-4371-B800-6CFE7D070E25}" sibTransId="{51E37378-4694-4348-B884-BC433E923438}"/>
    <dgm:cxn modelId="{5FB6E073-BAFD-4263-9341-7E1339B66D6B}" type="presOf" srcId="{D3099C93-736F-482E-A713-BAC50AB7F4D6}" destId="{09663C29-9D00-45A8-A363-CC5CC72DA9B9}" srcOrd="1" destOrd="0" presId="urn:microsoft.com/office/officeart/2005/8/layout/vProcess5"/>
    <dgm:cxn modelId="{B2DE9F54-78DA-45A9-9CEE-1A472D9D0B02}" type="presOf" srcId="{69909FE9-418B-4F6A-AEDF-D624B71A3FB9}" destId="{5E267ABF-CE7D-4EC2-9D7E-78E216214253}" srcOrd="0" destOrd="0" presId="urn:microsoft.com/office/officeart/2005/8/layout/vProcess5"/>
    <dgm:cxn modelId="{A7F1E1C1-5ED4-4D29-90EF-0543BE9D7ACB}" type="presOf" srcId="{C382BC9F-3BF0-4C4C-B4DF-B19AA3421EF3}" destId="{A80F55B3-D1C3-4642-95B0-8F28C8ECD885}" srcOrd="0" destOrd="0" presId="urn:microsoft.com/office/officeart/2005/8/layout/vProcess5"/>
    <dgm:cxn modelId="{7B883EC5-110C-4D79-946D-DE6922464A04}" srcId="{69909FE9-418B-4F6A-AEDF-D624B71A3FB9}" destId="{4A857924-6934-485B-9391-5F3325177035}" srcOrd="1" destOrd="0" parTransId="{CD38A062-815E-465B-A08D-E9817E3030A0}" sibTransId="{C382BC9F-3BF0-4C4C-B4DF-B19AA3421EF3}"/>
    <dgm:cxn modelId="{FDFE36CC-DBDB-4246-BE99-B4B9A5B3F6C9}" type="presOf" srcId="{32B305E3-0966-40C7-A059-52F2397694BB}" destId="{009E6608-DF8E-4CDE-9B44-B3C686DE0C74}" srcOrd="0" destOrd="0" presId="urn:microsoft.com/office/officeart/2005/8/layout/vProcess5"/>
    <dgm:cxn modelId="{D84BAD86-7156-410F-A9D7-DC9E796319FE}" type="presParOf" srcId="{5E267ABF-CE7D-4EC2-9D7E-78E216214253}" destId="{757CA731-0258-4742-B335-3CFC69601743}" srcOrd="0" destOrd="0" presId="urn:microsoft.com/office/officeart/2005/8/layout/vProcess5"/>
    <dgm:cxn modelId="{BBD601B8-4F2F-4BEE-B64C-0E4DB4ACE107}" type="presParOf" srcId="{5E267ABF-CE7D-4EC2-9D7E-78E216214253}" destId="{D9A89209-2C34-466B-B0BB-DD73B91EFDEB}" srcOrd="1" destOrd="0" presId="urn:microsoft.com/office/officeart/2005/8/layout/vProcess5"/>
    <dgm:cxn modelId="{373B73C9-811A-4606-9653-FEE59263D8BE}" type="presParOf" srcId="{5E267ABF-CE7D-4EC2-9D7E-78E216214253}" destId="{19A5AAE9-DA70-4369-AF46-70F0D0368AB2}" srcOrd="2" destOrd="0" presId="urn:microsoft.com/office/officeart/2005/8/layout/vProcess5"/>
    <dgm:cxn modelId="{71434488-C69A-453F-814C-8D5A4EE778C5}" type="presParOf" srcId="{5E267ABF-CE7D-4EC2-9D7E-78E216214253}" destId="{A62E595F-66AB-444E-8FE0-1831BA87ABA9}" srcOrd="3" destOrd="0" presId="urn:microsoft.com/office/officeart/2005/8/layout/vProcess5"/>
    <dgm:cxn modelId="{12910D8E-1194-486C-B4BE-E9EF7E905F02}" type="presParOf" srcId="{5E267ABF-CE7D-4EC2-9D7E-78E216214253}" destId="{009E6608-DF8E-4CDE-9B44-B3C686DE0C74}" srcOrd="4" destOrd="0" presId="urn:microsoft.com/office/officeart/2005/8/layout/vProcess5"/>
    <dgm:cxn modelId="{1E96DBB6-C06B-4BE5-8575-48692161D627}" type="presParOf" srcId="{5E267ABF-CE7D-4EC2-9D7E-78E216214253}" destId="{A80F55B3-D1C3-4642-95B0-8F28C8ECD885}" srcOrd="5" destOrd="0" presId="urn:microsoft.com/office/officeart/2005/8/layout/vProcess5"/>
    <dgm:cxn modelId="{31A77598-8826-4769-8309-12C0B8ED0F97}" type="presParOf" srcId="{5E267ABF-CE7D-4EC2-9D7E-78E216214253}" destId="{09663C29-9D00-45A8-A363-CC5CC72DA9B9}" srcOrd="6" destOrd="0" presId="urn:microsoft.com/office/officeart/2005/8/layout/vProcess5"/>
    <dgm:cxn modelId="{740584DF-C8B6-4AE2-97D8-E8B1732EF46D}" type="presParOf" srcId="{5E267ABF-CE7D-4EC2-9D7E-78E216214253}" destId="{9C22BF0D-1FBE-4D79-BBEA-8325DC642D4E}" srcOrd="7" destOrd="0" presId="urn:microsoft.com/office/officeart/2005/8/layout/vProcess5"/>
    <dgm:cxn modelId="{5CEFBAC5-9E48-494E-9F59-16AFD1B449FD}" type="presParOf" srcId="{5E267ABF-CE7D-4EC2-9D7E-78E216214253}" destId="{807267A9-1090-4905-9466-3D41359B2B9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F18572-D28C-4EF7-B689-EC32D87BC5D5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B07B4C6D-3CFE-4DF9-B415-09EA3159AA1C}">
      <dgm:prSet phldrT="[Tekstas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cene3d>
          <a:camera prst="perspectiveFront"/>
          <a:lightRig rig="flat" dir="t"/>
        </a:scene3d>
        <a:sp3d/>
      </dgm:spPr>
      <dgm:t>
        <a:bodyPr/>
        <a:lstStyle/>
        <a:p>
          <a:r>
            <a:rPr lang="lt-LT" sz="4400" i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Rezervinio </a:t>
          </a:r>
          <a:r>
            <a:rPr lang="en-US" sz="4400" i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vietos pl</a:t>
          </a:r>
          <a:r>
            <a:rPr lang="lt-LT" sz="4400" i="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ėtros</a:t>
          </a:r>
          <a:r>
            <a:rPr lang="lt-LT" sz="4400" i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projektų sąrašo finansavimas  </a:t>
          </a:r>
        </a:p>
      </dgm:t>
    </dgm:pt>
    <dgm:pt modelId="{5250852C-66A5-4A37-9433-19A547B191AC}" type="parTrans" cxnId="{15790AB2-F382-4185-9BFC-693E6F1D7F34}">
      <dgm:prSet/>
      <dgm:spPr/>
      <dgm:t>
        <a:bodyPr/>
        <a:lstStyle/>
        <a:p>
          <a:endParaRPr lang="lt-LT"/>
        </a:p>
      </dgm:t>
    </dgm:pt>
    <dgm:pt modelId="{BB129CAB-E624-4529-9AB3-BB79B74B85C2}" type="sibTrans" cxnId="{15790AB2-F382-4185-9BFC-693E6F1D7F34}">
      <dgm:prSet/>
      <dgm:spPr/>
      <dgm:t>
        <a:bodyPr/>
        <a:lstStyle/>
        <a:p>
          <a:endParaRPr lang="lt-LT"/>
        </a:p>
      </dgm:t>
    </dgm:pt>
    <dgm:pt modelId="{A655F602-79C7-44BE-81BE-DFE180CD175F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Panaudojant lėšas, suplanuotas to paties  veiksmo kitam identiškam kvietimui</a:t>
          </a:r>
        </a:p>
      </dgm:t>
    </dgm:pt>
    <dgm:pt modelId="{0DC6776E-D02F-46D9-9BB9-87B66D2642F8}" type="parTrans" cxnId="{C442DF44-D7C8-440A-B68D-32C04E967636}">
      <dgm:prSet/>
      <dgm:spPr/>
      <dgm:t>
        <a:bodyPr/>
        <a:lstStyle/>
        <a:p>
          <a:endParaRPr lang="lt-LT"/>
        </a:p>
      </dgm:t>
    </dgm:pt>
    <dgm:pt modelId="{B61EBDB4-334E-41AC-9848-F9D3C3680118}" type="sibTrans" cxnId="{C442DF44-D7C8-440A-B68D-32C04E967636}">
      <dgm:prSet/>
      <dgm:spPr/>
      <dgm:t>
        <a:bodyPr/>
        <a:lstStyle/>
        <a:p>
          <a:endParaRPr lang="lt-LT"/>
        </a:p>
      </dgm:t>
    </dgm:pt>
    <dgm:pt modelId="{6B8E8E71-6668-482A-9692-160D6F710AC0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Panaudojant kituose VPS  veiksmuose sutaupytas lėšas</a:t>
          </a:r>
        </a:p>
      </dgm:t>
    </dgm:pt>
    <dgm:pt modelId="{46C9ACDD-02AF-404C-983F-3EAF754B1897}" type="parTrans" cxnId="{D5B039CE-AA44-42E2-9238-509595146E25}">
      <dgm:prSet/>
      <dgm:spPr/>
      <dgm:t>
        <a:bodyPr/>
        <a:lstStyle/>
        <a:p>
          <a:endParaRPr lang="lt-LT"/>
        </a:p>
      </dgm:t>
    </dgm:pt>
    <dgm:pt modelId="{19F0BAAE-1375-4C76-87CC-A582C1324D60}" type="sibTrans" cxnId="{D5B039CE-AA44-42E2-9238-509595146E25}">
      <dgm:prSet/>
      <dgm:spPr/>
      <dgm:t>
        <a:bodyPr/>
        <a:lstStyle/>
        <a:p>
          <a:endParaRPr lang="lt-LT"/>
        </a:p>
      </dgm:t>
    </dgm:pt>
    <dgm:pt modelId="{FC97F1A3-C4D3-4E4D-869A-C26C2A46399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cene3d>
          <a:camera prst="perspectiveFront"/>
          <a:lightRig rig="flat" dir="t"/>
        </a:scene3d>
        <a:sp3d/>
      </dgm:spPr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Skyrus ministerijai papildomą finansavimą VPS įgyvendinimui  </a:t>
          </a:r>
        </a:p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(jei taikoma)</a:t>
          </a:r>
        </a:p>
      </dgm:t>
    </dgm:pt>
    <dgm:pt modelId="{986C5244-DF08-4ABC-A705-F17E76B5747C}" type="parTrans" cxnId="{4465EFF6-BF06-4F14-A741-88B7ED2E6993}">
      <dgm:prSet/>
      <dgm:spPr/>
      <dgm:t>
        <a:bodyPr/>
        <a:lstStyle/>
        <a:p>
          <a:endParaRPr lang="lt-LT"/>
        </a:p>
      </dgm:t>
    </dgm:pt>
    <dgm:pt modelId="{F87133A0-D1B6-48AE-9DA7-24719780F28A}" type="sibTrans" cxnId="{4465EFF6-BF06-4F14-A741-88B7ED2E6993}">
      <dgm:prSet/>
      <dgm:spPr/>
      <dgm:t>
        <a:bodyPr/>
        <a:lstStyle/>
        <a:p>
          <a:endParaRPr lang="lt-LT"/>
        </a:p>
      </dgm:t>
    </dgm:pt>
    <dgm:pt modelId="{3408CE65-9681-48B7-8FDC-1F1808C7F037}" type="pres">
      <dgm:prSet presAssocID="{C3F18572-D28C-4EF7-B689-EC32D87BC5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6408F5F-A00C-4B51-9BCA-6D874C075177}" type="pres">
      <dgm:prSet presAssocID="{B07B4C6D-3CFE-4DF9-B415-09EA3159AA1C}" presName="hierRoot1" presStyleCnt="0">
        <dgm:presLayoutVars>
          <dgm:hierBranch val="init"/>
        </dgm:presLayoutVars>
      </dgm:prSet>
      <dgm:spPr/>
    </dgm:pt>
    <dgm:pt modelId="{87605195-8BC8-4A54-BF60-97A35459F90D}" type="pres">
      <dgm:prSet presAssocID="{B07B4C6D-3CFE-4DF9-B415-09EA3159AA1C}" presName="rootComposite1" presStyleCnt="0"/>
      <dgm:spPr/>
    </dgm:pt>
    <dgm:pt modelId="{1AFDC817-8B33-4951-8852-C853C6F3F37C}" type="pres">
      <dgm:prSet presAssocID="{B07B4C6D-3CFE-4DF9-B415-09EA3159AA1C}" presName="rootText1" presStyleLbl="node0" presStyleIdx="0" presStyleCnt="1" custScaleX="160882" custScaleY="123185" custLinFactNeighborX="-17301" custLinFactNeighborY="-3760">
        <dgm:presLayoutVars>
          <dgm:chPref val="3"/>
        </dgm:presLayoutVars>
      </dgm:prSet>
      <dgm:spPr/>
    </dgm:pt>
    <dgm:pt modelId="{8155AF84-059E-4EBF-AA04-C02DD5A448B1}" type="pres">
      <dgm:prSet presAssocID="{B07B4C6D-3CFE-4DF9-B415-09EA3159AA1C}" presName="rootConnector1" presStyleLbl="node1" presStyleIdx="0" presStyleCnt="0"/>
      <dgm:spPr/>
    </dgm:pt>
    <dgm:pt modelId="{33F0CDD2-2B23-4EAF-AD54-F6677FA961BB}" type="pres">
      <dgm:prSet presAssocID="{B07B4C6D-3CFE-4DF9-B415-09EA3159AA1C}" presName="hierChild2" presStyleCnt="0"/>
      <dgm:spPr/>
    </dgm:pt>
    <dgm:pt modelId="{9AFAD793-2AFD-4219-967C-728FCBBD2420}" type="pres">
      <dgm:prSet presAssocID="{0DC6776E-D02F-46D9-9BB9-87B66D2642F8}" presName="Name37" presStyleLbl="parChTrans1D2" presStyleIdx="0" presStyleCnt="3"/>
      <dgm:spPr/>
    </dgm:pt>
    <dgm:pt modelId="{9B672837-6D19-4016-90A0-A713180DADFC}" type="pres">
      <dgm:prSet presAssocID="{A655F602-79C7-44BE-81BE-DFE180CD175F}" presName="hierRoot2" presStyleCnt="0">
        <dgm:presLayoutVars>
          <dgm:hierBranch val="init"/>
        </dgm:presLayoutVars>
      </dgm:prSet>
      <dgm:spPr/>
    </dgm:pt>
    <dgm:pt modelId="{881EA5FD-200C-4F8D-9E4A-4245C7C440E4}" type="pres">
      <dgm:prSet presAssocID="{A655F602-79C7-44BE-81BE-DFE180CD175F}" presName="rootComposite" presStyleCnt="0"/>
      <dgm:spPr/>
    </dgm:pt>
    <dgm:pt modelId="{A5E6E577-0798-4570-B147-D61881888F94}" type="pres">
      <dgm:prSet presAssocID="{A655F602-79C7-44BE-81BE-DFE180CD175F}" presName="rootText" presStyleLbl="node2" presStyleIdx="0" presStyleCnt="3" custScaleX="126535" custScaleY="147926" custLinFactNeighborX="145" custLinFactNeighborY="912">
        <dgm:presLayoutVars>
          <dgm:chPref val="3"/>
        </dgm:presLayoutVars>
      </dgm:prSet>
      <dgm:spPr/>
    </dgm:pt>
    <dgm:pt modelId="{EA3C9CA4-0981-4576-A60C-A3898008E7DD}" type="pres">
      <dgm:prSet presAssocID="{A655F602-79C7-44BE-81BE-DFE180CD175F}" presName="rootConnector" presStyleLbl="node2" presStyleIdx="0" presStyleCnt="3"/>
      <dgm:spPr/>
    </dgm:pt>
    <dgm:pt modelId="{8D416EB7-5875-4215-9A89-0FE0DF5ED6E3}" type="pres">
      <dgm:prSet presAssocID="{A655F602-79C7-44BE-81BE-DFE180CD175F}" presName="hierChild4" presStyleCnt="0"/>
      <dgm:spPr/>
    </dgm:pt>
    <dgm:pt modelId="{45030031-D1FE-490C-BF75-28EECDB9315D}" type="pres">
      <dgm:prSet presAssocID="{A655F602-79C7-44BE-81BE-DFE180CD175F}" presName="hierChild5" presStyleCnt="0"/>
      <dgm:spPr/>
    </dgm:pt>
    <dgm:pt modelId="{E287DF06-74F4-46F6-8772-6740CA6B2036}" type="pres">
      <dgm:prSet presAssocID="{46C9ACDD-02AF-404C-983F-3EAF754B1897}" presName="Name37" presStyleLbl="parChTrans1D2" presStyleIdx="1" presStyleCnt="3"/>
      <dgm:spPr/>
    </dgm:pt>
    <dgm:pt modelId="{54105635-9163-4E18-B62D-3714A57F92C3}" type="pres">
      <dgm:prSet presAssocID="{6B8E8E71-6668-482A-9692-160D6F710AC0}" presName="hierRoot2" presStyleCnt="0">
        <dgm:presLayoutVars>
          <dgm:hierBranch val="init"/>
        </dgm:presLayoutVars>
      </dgm:prSet>
      <dgm:spPr/>
    </dgm:pt>
    <dgm:pt modelId="{08B3A0C7-7D7A-4E23-A592-2B55C5BBDA88}" type="pres">
      <dgm:prSet presAssocID="{6B8E8E71-6668-482A-9692-160D6F710AC0}" presName="rootComposite" presStyleCnt="0"/>
      <dgm:spPr/>
    </dgm:pt>
    <dgm:pt modelId="{A0307657-B6F4-4A8C-8C20-A768C69AF356}" type="pres">
      <dgm:prSet presAssocID="{6B8E8E71-6668-482A-9692-160D6F710AC0}" presName="rootText" presStyleLbl="node2" presStyleIdx="1" presStyleCnt="3" custScaleY="151923">
        <dgm:presLayoutVars>
          <dgm:chPref val="3"/>
        </dgm:presLayoutVars>
      </dgm:prSet>
      <dgm:spPr/>
    </dgm:pt>
    <dgm:pt modelId="{224B279A-01D0-46A2-917B-F58A3A4B524B}" type="pres">
      <dgm:prSet presAssocID="{6B8E8E71-6668-482A-9692-160D6F710AC0}" presName="rootConnector" presStyleLbl="node2" presStyleIdx="1" presStyleCnt="3"/>
      <dgm:spPr/>
    </dgm:pt>
    <dgm:pt modelId="{B8427DE6-A079-4749-A7B1-775ED1D4C9E2}" type="pres">
      <dgm:prSet presAssocID="{6B8E8E71-6668-482A-9692-160D6F710AC0}" presName="hierChild4" presStyleCnt="0"/>
      <dgm:spPr/>
    </dgm:pt>
    <dgm:pt modelId="{56FAFCDF-CB6E-4E9C-80BE-9D043BCBA9B0}" type="pres">
      <dgm:prSet presAssocID="{6B8E8E71-6668-482A-9692-160D6F710AC0}" presName="hierChild5" presStyleCnt="0"/>
      <dgm:spPr/>
    </dgm:pt>
    <dgm:pt modelId="{D2CE04CE-6D93-4251-B79F-0E5C3C4344DB}" type="pres">
      <dgm:prSet presAssocID="{986C5244-DF08-4ABC-A705-F17E76B5747C}" presName="Name37" presStyleLbl="parChTrans1D2" presStyleIdx="2" presStyleCnt="3"/>
      <dgm:spPr/>
    </dgm:pt>
    <dgm:pt modelId="{2FA23EDE-B598-44E1-8CE4-1F864A285859}" type="pres">
      <dgm:prSet presAssocID="{FC97F1A3-C4D3-4E4D-869A-C26C2A463996}" presName="hierRoot2" presStyleCnt="0">
        <dgm:presLayoutVars>
          <dgm:hierBranch val="init"/>
        </dgm:presLayoutVars>
      </dgm:prSet>
      <dgm:spPr/>
    </dgm:pt>
    <dgm:pt modelId="{2E211061-1516-4A82-B775-3202668CF396}" type="pres">
      <dgm:prSet presAssocID="{FC97F1A3-C4D3-4E4D-869A-C26C2A463996}" presName="rootComposite" presStyleCnt="0"/>
      <dgm:spPr/>
    </dgm:pt>
    <dgm:pt modelId="{C9B4105E-05A7-4512-B4BB-BFB34883F3D8}" type="pres">
      <dgm:prSet presAssocID="{FC97F1A3-C4D3-4E4D-869A-C26C2A463996}" presName="rootText" presStyleLbl="node2" presStyleIdx="2" presStyleCnt="3" custScaleX="155538" custScaleY="147396" custLinFactNeighborX="-4560" custLinFactNeighborY="2736">
        <dgm:presLayoutVars>
          <dgm:chPref val="3"/>
        </dgm:presLayoutVars>
      </dgm:prSet>
      <dgm:spPr/>
    </dgm:pt>
    <dgm:pt modelId="{2872AE6E-545D-479C-98C4-291A499E9618}" type="pres">
      <dgm:prSet presAssocID="{FC97F1A3-C4D3-4E4D-869A-C26C2A463996}" presName="rootConnector" presStyleLbl="node2" presStyleIdx="2" presStyleCnt="3"/>
      <dgm:spPr/>
    </dgm:pt>
    <dgm:pt modelId="{05E6272A-B03E-4517-BEBB-CDDB3AE1D436}" type="pres">
      <dgm:prSet presAssocID="{FC97F1A3-C4D3-4E4D-869A-C26C2A463996}" presName="hierChild4" presStyleCnt="0"/>
      <dgm:spPr/>
    </dgm:pt>
    <dgm:pt modelId="{B688E961-2918-48AE-95C4-54CB0B6422D7}" type="pres">
      <dgm:prSet presAssocID="{FC97F1A3-C4D3-4E4D-869A-C26C2A463996}" presName="hierChild5" presStyleCnt="0"/>
      <dgm:spPr/>
    </dgm:pt>
    <dgm:pt modelId="{63A50533-9B15-4960-B35A-EB142D1DE977}" type="pres">
      <dgm:prSet presAssocID="{B07B4C6D-3CFE-4DF9-B415-09EA3159AA1C}" presName="hierChild3" presStyleCnt="0"/>
      <dgm:spPr/>
    </dgm:pt>
  </dgm:ptLst>
  <dgm:cxnLst>
    <dgm:cxn modelId="{97E96C00-B095-4380-9FFF-872497B817B7}" type="presOf" srcId="{A655F602-79C7-44BE-81BE-DFE180CD175F}" destId="{A5E6E577-0798-4570-B147-D61881888F94}" srcOrd="0" destOrd="0" presId="urn:microsoft.com/office/officeart/2005/8/layout/orgChart1"/>
    <dgm:cxn modelId="{D8BA940F-C056-464B-A430-74EEABBDC96E}" type="presOf" srcId="{6B8E8E71-6668-482A-9692-160D6F710AC0}" destId="{224B279A-01D0-46A2-917B-F58A3A4B524B}" srcOrd="1" destOrd="0" presId="urn:microsoft.com/office/officeart/2005/8/layout/orgChart1"/>
    <dgm:cxn modelId="{FF0B1619-24A1-495B-9F17-212CCE5199D2}" type="presOf" srcId="{986C5244-DF08-4ABC-A705-F17E76B5747C}" destId="{D2CE04CE-6D93-4251-B79F-0E5C3C4344DB}" srcOrd="0" destOrd="0" presId="urn:microsoft.com/office/officeart/2005/8/layout/orgChart1"/>
    <dgm:cxn modelId="{2C5F9441-4A1A-43A6-8082-71A0CAA22614}" type="presOf" srcId="{FC97F1A3-C4D3-4E4D-869A-C26C2A463996}" destId="{2872AE6E-545D-479C-98C4-291A499E9618}" srcOrd="1" destOrd="0" presId="urn:microsoft.com/office/officeart/2005/8/layout/orgChart1"/>
    <dgm:cxn modelId="{C442DF44-D7C8-440A-B68D-32C04E967636}" srcId="{B07B4C6D-3CFE-4DF9-B415-09EA3159AA1C}" destId="{A655F602-79C7-44BE-81BE-DFE180CD175F}" srcOrd="0" destOrd="0" parTransId="{0DC6776E-D02F-46D9-9BB9-87B66D2642F8}" sibTransId="{B61EBDB4-334E-41AC-9848-F9D3C3680118}"/>
    <dgm:cxn modelId="{7FE27B66-14A6-466B-BA05-CBC615C794F8}" type="presOf" srcId="{B07B4C6D-3CFE-4DF9-B415-09EA3159AA1C}" destId="{1AFDC817-8B33-4951-8852-C853C6F3F37C}" srcOrd="0" destOrd="0" presId="urn:microsoft.com/office/officeart/2005/8/layout/orgChart1"/>
    <dgm:cxn modelId="{76C5BA48-BCEF-4078-9542-82DB65487F68}" type="presOf" srcId="{46C9ACDD-02AF-404C-983F-3EAF754B1897}" destId="{E287DF06-74F4-46F6-8772-6740CA6B2036}" srcOrd="0" destOrd="0" presId="urn:microsoft.com/office/officeart/2005/8/layout/orgChart1"/>
    <dgm:cxn modelId="{6BE51F90-9A48-45F6-8DDA-5ADE2013BBFE}" type="presOf" srcId="{6B8E8E71-6668-482A-9692-160D6F710AC0}" destId="{A0307657-B6F4-4A8C-8C20-A768C69AF356}" srcOrd="0" destOrd="0" presId="urn:microsoft.com/office/officeart/2005/8/layout/orgChart1"/>
    <dgm:cxn modelId="{15790AB2-F382-4185-9BFC-693E6F1D7F34}" srcId="{C3F18572-D28C-4EF7-B689-EC32D87BC5D5}" destId="{B07B4C6D-3CFE-4DF9-B415-09EA3159AA1C}" srcOrd="0" destOrd="0" parTransId="{5250852C-66A5-4A37-9433-19A547B191AC}" sibTransId="{BB129CAB-E624-4529-9AB3-BB79B74B85C2}"/>
    <dgm:cxn modelId="{D5B039CE-AA44-42E2-9238-509595146E25}" srcId="{B07B4C6D-3CFE-4DF9-B415-09EA3159AA1C}" destId="{6B8E8E71-6668-482A-9692-160D6F710AC0}" srcOrd="1" destOrd="0" parTransId="{46C9ACDD-02AF-404C-983F-3EAF754B1897}" sibTransId="{19F0BAAE-1375-4C76-87CC-A582C1324D60}"/>
    <dgm:cxn modelId="{4B6AE9CE-B41F-4D8A-A6AB-A301400D1020}" type="presOf" srcId="{A655F602-79C7-44BE-81BE-DFE180CD175F}" destId="{EA3C9CA4-0981-4576-A60C-A3898008E7DD}" srcOrd="1" destOrd="0" presId="urn:microsoft.com/office/officeart/2005/8/layout/orgChart1"/>
    <dgm:cxn modelId="{579DF6D6-F7A7-4EBD-87B1-DC8171172C88}" type="presOf" srcId="{0DC6776E-D02F-46D9-9BB9-87B66D2642F8}" destId="{9AFAD793-2AFD-4219-967C-728FCBBD2420}" srcOrd="0" destOrd="0" presId="urn:microsoft.com/office/officeart/2005/8/layout/orgChart1"/>
    <dgm:cxn modelId="{A84EFBD6-FD27-418F-9B3C-A3FE58EBFB28}" type="presOf" srcId="{C3F18572-D28C-4EF7-B689-EC32D87BC5D5}" destId="{3408CE65-9681-48B7-8FDC-1F1808C7F037}" srcOrd="0" destOrd="0" presId="urn:microsoft.com/office/officeart/2005/8/layout/orgChart1"/>
    <dgm:cxn modelId="{58A9D2E3-11D7-4DDD-B4A5-529DEF4C5125}" type="presOf" srcId="{B07B4C6D-3CFE-4DF9-B415-09EA3159AA1C}" destId="{8155AF84-059E-4EBF-AA04-C02DD5A448B1}" srcOrd="1" destOrd="0" presId="urn:microsoft.com/office/officeart/2005/8/layout/orgChart1"/>
    <dgm:cxn modelId="{4465EFF6-BF06-4F14-A741-88B7ED2E6993}" srcId="{B07B4C6D-3CFE-4DF9-B415-09EA3159AA1C}" destId="{FC97F1A3-C4D3-4E4D-869A-C26C2A463996}" srcOrd="2" destOrd="0" parTransId="{986C5244-DF08-4ABC-A705-F17E76B5747C}" sibTransId="{F87133A0-D1B6-48AE-9DA7-24719780F28A}"/>
    <dgm:cxn modelId="{968A83FC-8B5D-442A-8DED-721CE51CC1E0}" type="presOf" srcId="{FC97F1A3-C4D3-4E4D-869A-C26C2A463996}" destId="{C9B4105E-05A7-4512-B4BB-BFB34883F3D8}" srcOrd="0" destOrd="0" presId="urn:microsoft.com/office/officeart/2005/8/layout/orgChart1"/>
    <dgm:cxn modelId="{4C7DC320-F83B-42D3-BCCE-716D486C055F}" type="presParOf" srcId="{3408CE65-9681-48B7-8FDC-1F1808C7F037}" destId="{66408F5F-A00C-4B51-9BCA-6D874C075177}" srcOrd="0" destOrd="0" presId="urn:microsoft.com/office/officeart/2005/8/layout/orgChart1"/>
    <dgm:cxn modelId="{DD4BB630-C02A-4649-B62C-3C24893E4C18}" type="presParOf" srcId="{66408F5F-A00C-4B51-9BCA-6D874C075177}" destId="{87605195-8BC8-4A54-BF60-97A35459F90D}" srcOrd="0" destOrd="0" presId="urn:microsoft.com/office/officeart/2005/8/layout/orgChart1"/>
    <dgm:cxn modelId="{905709CA-4BFF-4A7D-A999-5355879421EA}" type="presParOf" srcId="{87605195-8BC8-4A54-BF60-97A35459F90D}" destId="{1AFDC817-8B33-4951-8852-C853C6F3F37C}" srcOrd="0" destOrd="0" presId="urn:microsoft.com/office/officeart/2005/8/layout/orgChart1"/>
    <dgm:cxn modelId="{B651BA49-60BA-4A1C-9CE2-E1EBBB46045D}" type="presParOf" srcId="{87605195-8BC8-4A54-BF60-97A35459F90D}" destId="{8155AF84-059E-4EBF-AA04-C02DD5A448B1}" srcOrd="1" destOrd="0" presId="urn:microsoft.com/office/officeart/2005/8/layout/orgChart1"/>
    <dgm:cxn modelId="{39677AB1-C780-4616-91F3-547C0B7F34A2}" type="presParOf" srcId="{66408F5F-A00C-4B51-9BCA-6D874C075177}" destId="{33F0CDD2-2B23-4EAF-AD54-F6677FA961BB}" srcOrd="1" destOrd="0" presId="urn:microsoft.com/office/officeart/2005/8/layout/orgChart1"/>
    <dgm:cxn modelId="{902A7659-0255-4514-B37C-18F2DDC9C609}" type="presParOf" srcId="{33F0CDD2-2B23-4EAF-AD54-F6677FA961BB}" destId="{9AFAD793-2AFD-4219-967C-728FCBBD2420}" srcOrd="0" destOrd="0" presId="urn:microsoft.com/office/officeart/2005/8/layout/orgChart1"/>
    <dgm:cxn modelId="{BB9EAFD3-E1AD-48FE-9179-89F213808F45}" type="presParOf" srcId="{33F0CDD2-2B23-4EAF-AD54-F6677FA961BB}" destId="{9B672837-6D19-4016-90A0-A713180DADFC}" srcOrd="1" destOrd="0" presId="urn:microsoft.com/office/officeart/2005/8/layout/orgChart1"/>
    <dgm:cxn modelId="{EF123457-91D9-437A-93F1-6C2F860B49F0}" type="presParOf" srcId="{9B672837-6D19-4016-90A0-A713180DADFC}" destId="{881EA5FD-200C-4F8D-9E4A-4245C7C440E4}" srcOrd="0" destOrd="0" presId="urn:microsoft.com/office/officeart/2005/8/layout/orgChart1"/>
    <dgm:cxn modelId="{CDE1B461-1855-4B71-89F1-0A3898A76257}" type="presParOf" srcId="{881EA5FD-200C-4F8D-9E4A-4245C7C440E4}" destId="{A5E6E577-0798-4570-B147-D61881888F94}" srcOrd="0" destOrd="0" presId="urn:microsoft.com/office/officeart/2005/8/layout/orgChart1"/>
    <dgm:cxn modelId="{FEF777BF-2D75-410F-8F59-8445D3294FF8}" type="presParOf" srcId="{881EA5FD-200C-4F8D-9E4A-4245C7C440E4}" destId="{EA3C9CA4-0981-4576-A60C-A3898008E7DD}" srcOrd="1" destOrd="0" presId="urn:microsoft.com/office/officeart/2005/8/layout/orgChart1"/>
    <dgm:cxn modelId="{951B01F5-91E7-4341-820D-5F05B5C58D15}" type="presParOf" srcId="{9B672837-6D19-4016-90A0-A713180DADFC}" destId="{8D416EB7-5875-4215-9A89-0FE0DF5ED6E3}" srcOrd="1" destOrd="0" presId="urn:microsoft.com/office/officeart/2005/8/layout/orgChart1"/>
    <dgm:cxn modelId="{2A0F3CF6-7C12-4448-AB70-C6BED84FC2D6}" type="presParOf" srcId="{9B672837-6D19-4016-90A0-A713180DADFC}" destId="{45030031-D1FE-490C-BF75-28EECDB9315D}" srcOrd="2" destOrd="0" presId="urn:microsoft.com/office/officeart/2005/8/layout/orgChart1"/>
    <dgm:cxn modelId="{49950103-EFA1-4D87-9BAA-7FE51128BEA6}" type="presParOf" srcId="{33F0CDD2-2B23-4EAF-AD54-F6677FA961BB}" destId="{E287DF06-74F4-46F6-8772-6740CA6B2036}" srcOrd="2" destOrd="0" presId="urn:microsoft.com/office/officeart/2005/8/layout/orgChart1"/>
    <dgm:cxn modelId="{AAA8A2A7-C918-4E14-8EB8-EC76D76EBDBB}" type="presParOf" srcId="{33F0CDD2-2B23-4EAF-AD54-F6677FA961BB}" destId="{54105635-9163-4E18-B62D-3714A57F92C3}" srcOrd="3" destOrd="0" presId="urn:microsoft.com/office/officeart/2005/8/layout/orgChart1"/>
    <dgm:cxn modelId="{50940215-7A27-48F4-8EC1-D65F4945C423}" type="presParOf" srcId="{54105635-9163-4E18-B62D-3714A57F92C3}" destId="{08B3A0C7-7D7A-4E23-A592-2B55C5BBDA88}" srcOrd="0" destOrd="0" presId="urn:microsoft.com/office/officeart/2005/8/layout/orgChart1"/>
    <dgm:cxn modelId="{6D18E670-5C30-4837-957E-D88A59750567}" type="presParOf" srcId="{08B3A0C7-7D7A-4E23-A592-2B55C5BBDA88}" destId="{A0307657-B6F4-4A8C-8C20-A768C69AF356}" srcOrd="0" destOrd="0" presId="urn:microsoft.com/office/officeart/2005/8/layout/orgChart1"/>
    <dgm:cxn modelId="{0DEB72D8-5F98-4A3F-8EEA-B39706B6D5FB}" type="presParOf" srcId="{08B3A0C7-7D7A-4E23-A592-2B55C5BBDA88}" destId="{224B279A-01D0-46A2-917B-F58A3A4B524B}" srcOrd="1" destOrd="0" presId="urn:microsoft.com/office/officeart/2005/8/layout/orgChart1"/>
    <dgm:cxn modelId="{C701CA6B-9401-4286-A705-6BC64322ED9E}" type="presParOf" srcId="{54105635-9163-4E18-B62D-3714A57F92C3}" destId="{B8427DE6-A079-4749-A7B1-775ED1D4C9E2}" srcOrd="1" destOrd="0" presId="urn:microsoft.com/office/officeart/2005/8/layout/orgChart1"/>
    <dgm:cxn modelId="{364E4D4C-4DE2-40E4-A262-6C8F870CDEB9}" type="presParOf" srcId="{54105635-9163-4E18-B62D-3714A57F92C3}" destId="{56FAFCDF-CB6E-4E9C-80BE-9D043BCBA9B0}" srcOrd="2" destOrd="0" presId="urn:microsoft.com/office/officeart/2005/8/layout/orgChart1"/>
    <dgm:cxn modelId="{BC32561E-6500-4C3F-B584-90D4ACCF4DC9}" type="presParOf" srcId="{33F0CDD2-2B23-4EAF-AD54-F6677FA961BB}" destId="{D2CE04CE-6D93-4251-B79F-0E5C3C4344DB}" srcOrd="4" destOrd="0" presId="urn:microsoft.com/office/officeart/2005/8/layout/orgChart1"/>
    <dgm:cxn modelId="{BE41BE75-E3A4-405D-A498-EA61FAA47FB6}" type="presParOf" srcId="{33F0CDD2-2B23-4EAF-AD54-F6677FA961BB}" destId="{2FA23EDE-B598-44E1-8CE4-1F864A285859}" srcOrd="5" destOrd="0" presId="urn:microsoft.com/office/officeart/2005/8/layout/orgChart1"/>
    <dgm:cxn modelId="{F4F484A0-ABA9-4A6E-AA7E-12800FB15F5C}" type="presParOf" srcId="{2FA23EDE-B598-44E1-8CE4-1F864A285859}" destId="{2E211061-1516-4A82-B775-3202668CF396}" srcOrd="0" destOrd="0" presId="urn:microsoft.com/office/officeart/2005/8/layout/orgChart1"/>
    <dgm:cxn modelId="{0E408E8F-85BD-4102-9DB0-02E5222A4B82}" type="presParOf" srcId="{2E211061-1516-4A82-B775-3202668CF396}" destId="{C9B4105E-05A7-4512-B4BB-BFB34883F3D8}" srcOrd="0" destOrd="0" presId="urn:microsoft.com/office/officeart/2005/8/layout/orgChart1"/>
    <dgm:cxn modelId="{6BBE52FA-E059-4861-96D0-DF836B4A8270}" type="presParOf" srcId="{2E211061-1516-4A82-B775-3202668CF396}" destId="{2872AE6E-545D-479C-98C4-291A499E9618}" srcOrd="1" destOrd="0" presId="urn:microsoft.com/office/officeart/2005/8/layout/orgChart1"/>
    <dgm:cxn modelId="{2BF4EDE3-8F70-4024-A3E6-5A45617B2BC0}" type="presParOf" srcId="{2FA23EDE-B598-44E1-8CE4-1F864A285859}" destId="{05E6272A-B03E-4517-BEBB-CDDB3AE1D436}" srcOrd="1" destOrd="0" presId="urn:microsoft.com/office/officeart/2005/8/layout/orgChart1"/>
    <dgm:cxn modelId="{A75E72ED-0B53-46EA-A5AC-D0C121454151}" type="presParOf" srcId="{2FA23EDE-B598-44E1-8CE4-1F864A285859}" destId="{B688E961-2918-48AE-95C4-54CB0B6422D7}" srcOrd="2" destOrd="0" presId="urn:microsoft.com/office/officeart/2005/8/layout/orgChart1"/>
    <dgm:cxn modelId="{8EEAC69C-AC02-403C-BCAC-79771C037D48}" type="presParOf" srcId="{66408F5F-A00C-4B51-9BCA-6D874C075177}" destId="{63A50533-9B15-4960-B35A-EB142D1DE9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457718-298F-40F5-A6AD-2A0C4E671CC8}" type="doc">
      <dgm:prSet loTypeId="urn:microsoft.com/office/officeart/2005/8/layout/vProcess5" loCatId="process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lt-LT"/>
        </a:p>
      </dgm:t>
    </dgm:pt>
    <dgm:pt modelId="{526439E1-DBC3-4803-A94D-A323FDD76E1C}">
      <dgm:prSet phldrT="[Tekstas]" custT="1"/>
      <dgm:spPr/>
      <dgm:t>
        <a:bodyPr/>
        <a:lstStyle/>
        <a:p>
          <a:r>
            <a: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ar nepasikeitė vietos plėtros projektų, įtrauktų į rezervinį sąrašą, aktualumas įgyvendinant VPS;</a:t>
          </a:r>
        </a:p>
      </dgm:t>
    </dgm:pt>
    <dgm:pt modelId="{430FB891-59DF-4A20-97FD-01C8D4D42B30}" type="parTrans" cxnId="{C4708AA5-51EE-47E8-BC91-3F64D8629EC1}">
      <dgm:prSet/>
      <dgm:spPr/>
      <dgm:t>
        <a:bodyPr/>
        <a:lstStyle/>
        <a:p>
          <a:endParaRPr lang="lt-LT"/>
        </a:p>
      </dgm:t>
    </dgm:pt>
    <dgm:pt modelId="{2A076B28-679E-42F9-A31E-F7077D0C7F69}" type="sibTrans" cxnId="{C4708AA5-51EE-47E8-BC91-3F64D8629EC1}">
      <dgm:prSet/>
      <dgm:spPr/>
      <dgm:t>
        <a:bodyPr/>
        <a:lstStyle/>
        <a:p>
          <a:endParaRPr lang="lt-LT"/>
        </a:p>
      </dgm:t>
    </dgm:pt>
    <dgm:pt modelId="{36335FDF-0B2E-4020-9B09-8C214574A1E5}">
      <dgm:prSet phldrT="[Tekstas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ar reikia tikslinti miesto VVG kvietimų planą;</a:t>
          </a:r>
        </a:p>
        <a:p>
          <a:pPr marL="0" lvl="0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3100" dirty="0"/>
        </a:p>
      </dgm:t>
    </dgm:pt>
    <dgm:pt modelId="{C2185B8B-F143-4085-B4EB-88DB090C123D}" type="parTrans" cxnId="{44FDB9ED-B311-49F8-A12E-F7034D92C9A9}">
      <dgm:prSet/>
      <dgm:spPr/>
      <dgm:t>
        <a:bodyPr/>
        <a:lstStyle/>
        <a:p>
          <a:endParaRPr lang="lt-LT"/>
        </a:p>
      </dgm:t>
    </dgm:pt>
    <dgm:pt modelId="{714DC4EC-079B-4CBE-AD00-E9B1458DB323}" type="sibTrans" cxnId="{44FDB9ED-B311-49F8-A12E-F7034D92C9A9}">
      <dgm:prSet/>
      <dgm:spPr/>
      <dgm:t>
        <a:bodyPr/>
        <a:lstStyle/>
        <a:p>
          <a:endParaRPr lang="lt-LT"/>
        </a:p>
      </dgm:t>
    </dgm:pt>
    <dgm:pt modelId="{B63FB327-21BA-4055-BF6B-3B78DD9BE1F7}">
      <dgm:prSet phldrT="[Tekstas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ar reikia inicijuoti VPS keitimą.</a:t>
          </a:r>
        </a:p>
        <a:p>
          <a:pPr marL="0" lvl="0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900" dirty="0"/>
        </a:p>
      </dgm:t>
    </dgm:pt>
    <dgm:pt modelId="{1E55E8A7-0231-44FE-AA13-2601764F419D}" type="parTrans" cxnId="{2F78DD58-4053-4A30-8215-3F5C331A5B6C}">
      <dgm:prSet/>
      <dgm:spPr/>
      <dgm:t>
        <a:bodyPr/>
        <a:lstStyle/>
        <a:p>
          <a:endParaRPr lang="lt-LT"/>
        </a:p>
      </dgm:t>
    </dgm:pt>
    <dgm:pt modelId="{AB7F386A-9A11-4595-A661-4FC11C52C068}" type="sibTrans" cxnId="{2F78DD58-4053-4A30-8215-3F5C331A5B6C}">
      <dgm:prSet/>
      <dgm:spPr/>
      <dgm:t>
        <a:bodyPr/>
        <a:lstStyle/>
        <a:p>
          <a:endParaRPr lang="lt-LT"/>
        </a:p>
      </dgm:t>
    </dgm:pt>
    <dgm:pt modelId="{519105C8-331E-4B30-8B41-B73C52301369}">
      <dgm:prSet custT="1"/>
      <dgm:spPr/>
      <dgm:t>
        <a:bodyPr/>
        <a:lstStyle/>
        <a:p>
          <a:pPr>
            <a:buNone/>
          </a:pPr>
          <a:r>
            <a: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ar vietos plėtros projekto sutartis bus pasirašyta iki </a:t>
          </a:r>
          <a:r>
            <a: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2026 m. </a:t>
          </a:r>
          <a:r>
            <a:rPr lang="en-US" sz="36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gruod</a:t>
          </a:r>
          <a:r>
            <a:rPr lang="lt-LT" sz="36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žio</a:t>
          </a:r>
          <a:r>
            <a: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31 d.*</a:t>
          </a:r>
          <a:r>
            <a: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FC491363-1B7B-4110-BBCF-1FDFD7606B9F}" type="parTrans" cxnId="{32FE3045-5CF8-404B-9F38-788BAB321039}">
      <dgm:prSet/>
      <dgm:spPr/>
      <dgm:t>
        <a:bodyPr/>
        <a:lstStyle/>
        <a:p>
          <a:endParaRPr lang="lt-LT"/>
        </a:p>
      </dgm:t>
    </dgm:pt>
    <dgm:pt modelId="{631D193F-7E94-41A0-9337-6150A925104A}" type="sibTrans" cxnId="{32FE3045-5CF8-404B-9F38-788BAB321039}">
      <dgm:prSet/>
      <dgm:spPr/>
      <dgm:t>
        <a:bodyPr/>
        <a:lstStyle/>
        <a:p>
          <a:endParaRPr lang="lt-LT"/>
        </a:p>
      </dgm:t>
    </dgm:pt>
    <dgm:pt modelId="{D9C88B34-D7A3-433A-8F67-CD49818907BD}" type="pres">
      <dgm:prSet presAssocID="{C0457718-298F-40F5-A6AD-2A0C4E671CC8}" presName="outerComposite" presStyleCnt="0">
        <dgm:presLayoutVars>
          <dgm:chMax val="5"/>
          <dgm:dir/>
          <dgm:resizeHandles val="exact"/>
        </dgm:presLayoutVars>
      </dgm:prSet>
      <dgm:spPr/>
    </dgm:pt>
    <dgm:pt modelId="{99BC2536-30AB-4107-93AC-487742B2D998}" type="pres">
      <dgm:prSet presAssocID="{C0457718-298F-40F5-A6AD-2A0C4E671CC8}" presName="dummyMaxCanvas" presStyleCnt="0">
        <dgm:presLayoutVars/>
      </dgm:prSet>
      <dgm:spPr/>
    </dgm:pt>
    <dgm:pt modelId="{FB277069-9928-4F29-B7A0-DEDFD5E9A09B}" type="pres">
      <dgm:prSet presAssocID="{C0457718-298F-40F5-A6AD-2A0C4E671CC8}" presName="FourNodes_1" presStyleLbl="node1" presStyleIdx="0" presStyleCnt="4">
        <dgm:presLayoutVars>
          <dgm:bulletEnabled val="1"/>
        </dgm:presLayoutVars>
      </dgm:prSet>
      <dgm:spPr/>
    </dgm:pt>
    <dgm:pt modelId="{4F944755-30DD-4642-9037-03D3712AE3E4}" type="pres">
      <dgm:prSet presAssocID="{C0457718-298F-40F5-A6AD-2A0C4E671CC8}" presName="FourNodes_2" presStyleLbl="node1" presStyleIdx="1" presStyleCnt="4">
        <dgm:presLayoutVars>
          <dgm:bulletEnabled val="1"/>
        </dgm:presLayoutVars>
      </dgm:prSet>
      <dgm:spPr/>
    </dgm:pt>
    <dgm:pt modelId="{D0E2C8D1-8413-44B1-A287-3AEF014D258D}" type="pres">
      <dgm:prSet presAssocID="{C0457718-298F-40F5-A6AD-2A0C4E671CC8}" presName="FourNodes_3" presStyleLbl="node1" presStyleIdx="2" presStyleCnt="4">
        <dgm:presLayoutVars>
          <dgm:bulletEnabled val="1"/>
        </dgm:presLayoutVars>
      </dgm:prSet>
      <dgm:spPr/>
    </dgm:pt>
    <dgm:pt modelId="{7B2797BA-0330-490B-A7B0-2BEB9F3BEA5F}" type="pres">
      <dgm:prSet presAssocID="{C0457718-298F-40F5-A6AD-2A0C4E671CC8}" presName="FourNodes_4" presStyleLbl="node1" presStyleIdx="3" presStyleCnt="4">
        <dgm:presLayoutVars>
          <dgm:bulletEnabled val="1"/>
        </dgm:presLayoutVars>
      </dgm:prSet>
      <dgm:spPr/>
    </dgm:pt>
    <dgm:pt modelId="{9972D6DE-9C24-4362-BA3D-44673E5895D1}" type="pres">
      <dgm:prSet presAssocID="{C0457718-298F-40F5-A6AD-2A0C4E671CC8}" presName="FourConn_1-2" presStyleLbl="fgAccFollowNode1" presStyleIdx="0" presStyleCnt="3">
        <dgm:presLayoutVars>
          <dgm:bulletEnabled val="1"/>
        </dgm:presLayoutVars>
      </dgm:prSet>
      <dgm:spPr/>
    </dgm:pt>
    <dgm:pt modelId="{B0866D81-79E4-473F-A084-2CE9378CE505}" type="pres">
      <dgm:prSet presAssocID="{C0457718-298F-40F5-A6AD-2A0C4E671CC8}" presName="FourConn_2-3" presStyleLbl="fgAccFollowNode1" presStyleIdx="1" presStyleCnt="3">
        <dgm:presLayoutVars>
          <dgm:bulletEnabled val="1"/>
        </dgm:presLayoutVars>
      </dgm:prSet>
      <dgm:spPr/>
    </dgm:pt>
    <dgm:pt modelId="{EB5F7AFD-9CE9-486D-ABF8-82A626F93D69}" type="pres">
      <dgm:prSet presAssocID="{C0457718-298F-40F5-A6AD-2A0C4E671CC8}" presName="FourConn_3-4" presStyleLbl="fgAccFollowNode1" presStyleIdx="2" presStyleCnt="3">
        <dgm:presLayoutVars>
          <dgm:bulletEnabled val="1"/>
        </dgm:presLayoutVars>
      </dgm:prSet>
      <dgm:spPr/>
    </dgm:pt>
    <dgm:pt modelId="{E2AB8018-AD02-47FC-B37D-A82277B0CF5C}" type="pres">
      <dgm:prSet presAssocID="{C0457718-298F-40F5-A6AD-2A0C4E671CC8}" presName="FourNodes_1_text" presStyleLbl="node1" presStyleIdx="3" presStyleCnt="4">
        <dgm:presLayoutVars>
          <dgm:bulletEnabled val="1"/>
        </dgm:presLayoutVars>
      </dgm:prSet>
      <dgm:spPr/>
    </dgm:pt>
    <dgm:pt modelId="{6897AEB7-5634-4109-B4A8-0C70049307AB}" type="pres">
      <dgm:prSet presAssocID="{C0457718-298F-40F5-A6AD-2A0C4E671CC8}" presName="FourNodes_2_text" presStyleLbl="node1" presStyleIdx="3" presStyleCnt="4">
        <dgm:presLayoutVars>
          <dgm:bulletEnabled val="1"/>
        </dgm:presLayoutVars>
      </dgm:prSet>
      <dgm:spPr/>
    </dgm:pt>
    <dgm:pt modelId="{3F25DE9A-0E65-46F4-B126-BFC33BD244A1}" type="pres">
      <dgm:prSet presAssocID="{C0457718-298F-40F5-A6AD-2A0C4E671CC8}" presName="FourNodes_3_text" presStyleLbl="node1" presStyleIdx="3" presStyleCnt="4">
        <dgm:presLayoutVars>
          <dgm:bulletEnabled val="1"/>
        </dgm:presLayoutVars>
      </dgm:prSet>
      <dgm:spPr/>
    </dgm:pt>
    <dgm:pt modelId="{8F26C1A1-D4BE-4EC7-A019-0033E2C0D1A9}" type="pres">
      <dgm:prSet presAssocID="{C0457718-298F-40F5-A6AD-2A0C4E671CC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843170E-9AD4-40D2-8FAD-251840F6A879}" type="presOf" srcId="{36335FDF-0B2E-4020-9B09-8C214574A1E5}" destId="{3F25DE9A-0E65-46F4-B126-BFC33BD244A1}" srcOrd="1" destOrd="0" presId="urn:microsoft.com/office/officeart/2005/8/layout/vProcess5"/>
    <dgm:cxn modelId="{338EFF1A-C9E9-4891-89FA-B81C76215958}" type="presOf" srcId="{526439E1-DBC3-4803-A94D-A323FDD76E1C}" destId="{E2AB8018-AD02-47FC-B37D-A82277B0CF5C}" srcOrd="1" destOrd="0" presId="urn:microsoft.com/office/officeart/2005/8/layout/vProcess5"/>
    <dgm:cxn modelId="{DD175A28-B619-41F8-8275-B4DCAA9379AE}" type="presOf" srcId="{519105C8-331E-4B30-8B41-B73C52301369}" destId="{6897AEB7-5634-4109-B4A8-0C70049307AB}" srcOrd="1" destOrd="0" presId="urn:microsoft.com/office/officeart/2005/8/layout/vProcess5"/>
    <dgm:cxn modelId="{C0A9BA5D-EC03-4AA9-95E3-B760DAAAE2E6}" type="presOf" srcId="{631D193F-7E94-41A0-9337-6150A925104A}" destId="{B0866D81-79E4-473F-A084-2CE9378CE505}" srcOrd="0" destOrd="0" presId="urn:microsoft.com/office/officeart/2005/8/layout/vProcess5"/>
    <dgm:cxn modelId="{32FE3045-5CF8-404B-9F38-788BAB321039}" srcId="{C0457718-298F-40F5-A6AD-2A0C4E671CC8}" destId="{519105C8-331E-4B30-8B41-B73C52301369}" srcOrd="1" destOrd="0" parTransId="{FC491363-1B7B-4110-BBCF-1FDFD7606B9F}" sibTransId="{631D193F-7E94-41A0-9337-6150A925104A}"/>
    <dgm:cxn modelId="{2F78DD58-4053-4A30-8215-3F5C331A5B6C}" srcId="{C0457718-298F-40F5-A6AD-2A0C4E671CC8}" destId="{B63FB327-21BA-4055-BF6B-3B78DD9BE1F7}" srcOrd="3" destOrd="0" parTransId="{1E55E8A7-0231-44FE-AA13-2601764F419D}" sibTransId="{AB7F386A-9A11-4595-A661-4FC11C52C068}"/>
    <dgm:cxn modelId="{6573617F-4D80-471A-A1EA-AAC5304F60DB}" type="presOf" srcId="{526439E1-DBC3-4803-A94D-A323FDD76E1C}" destId="{FB277069-9928-4F29-B7A0-DEDFD5E9A09B}" srcOrd="0" destOrd="0" presId="urn:microsoft.com/office/officeart/2005/8/layout/vProcess5"/>
    <dgm:cxn modelId="{91710E8B-EF6A-48F8-A4E8-B4A633181215}" type="presOf" srcId="{C0457718-298F-40F5-A6AD-2A0C4E671CC8}" destId="{D9C88B34-D7A3-433A-8F67-CD49818907BD}" srcOrd="0" destOrd="0" presId="urn:microsoft.com/office/officeart/2005/8/layout/vProcess5"/>
    <dgm:cxn modelId="{062BC797-3A56-4D4B-BE0B-3EAD01F2737A}" type="presOf" srcId="{B63FB327-21BA-4055-BF6B-3B78DD9BE1F7}" destId="{8F26C1A1-D4BE-4EC7-A019-0033E2C0D1A9}" srcOrd="1" destOrd="0" presId="urn:microsoft.com/office/officeart/2005/8/layout/vProcess5"/>
    <dgm:cxn modelId="{C4708AA5-51EE-47E8-BC91-3F64D8629EC1}" srcId="{C0457718-298F-40F5-A6AD-2A0C4E671CC8}" destId="{526439E1-DBC3-4803-A94D-A323FDD76E1C}" srcOrd="0" destOrd="0" parTransId="{430FB891-59DF-4A20-97FD-01C8D4D42B30}" sibTransId="{2A076B28-679E-42F9-A31E-F7077D0C7F69}"/>
    <dgm:cxn modelId="{99D4B7A5-3B8C-47AD-8E2A-B23763030C16}" type="presOf" srcId="{519105C8-331E-4B30-8B41-B73C52301369}" destId="{4F944755-30DD-4642-9037-03D3712AE3E4}" srcOrd="0" destOrd="0" presId="urn:microsoft.com/office/officeart/2005/8/layout/vProcess5"/>
    <dgm:cxn modelId="{55F48FA7-A5D9-43E3-856C-CF1BFE1BFC86}" type="presOf" srcId="{36335FDF-0B2E-4020-9B09-8C214574A1E5}" destId="{D0E2C8D1-8413-44B1-A287-3AEF014D258D}" srcOrd="0" destOrd="0" presId="urn:microsoft.com/office/officeart/2005/8/layout/vProcess5"/>
    <dgm:cxn modelId="{23F695A9-A257-427E-897F-68988D4F7F08}" type="presOf" srcId="{714DC4EC-079B-4CBE-AD00-E9B1458DB323}" destId="{EB5F7AFD-9CE9-486D-ABF8-82A626F93D69}" srcOrd="0" destOrd="0" presId="urn:microsoft.com/office/officeart/2005/8/layout/vProcess5"/>
    <dgm:cxn modelId="{EEA2D6BF-E023-4B69-BEA9-98880B7A7D23}" type="presOf" srcId="{2A076B28-679E-42F9-A31E-F7077D0C7F69}" destId="{9972D6DE-9C24-4362-BA3D-44673E5895D1}" srcOrd="0" destOrd="0" presId="urn:microsoft.com/office/officeart/2005/8/layout/vProcess5"/>
    <dgm:cxn modelId="{C380AFC3-4F85-4457-995C-90AA95EC7F2E}" type="presOf" srcId="{B63FB327-21BA-4055-BF6B-3B78DD9BE1F7}" destId="{7B2797BA-0330-490B-A7B0-2BEB9F3BEA5F}" srcOrd="0" destOrd="0" presId="urn:microsoft.com/office/officeart/2005/8/layout/vProcess5"/>
    <dgm:cxn modelId="{44FDB9ED-B311-49F8-A12E-F7034D92C9A9}" srcId="{C0457718-298F-40F5-A6AD-2A0C4E671CC8}" destId="{36335FDF-0B2E-4020-9B09-8C214574A1E5}" srcOrd="2" destOrd="0" parTransId="{C2185B8B-F143-4085-B4EB-88DB090C123D}" sibTransId="{714DC4EC-079B-4CBE-AD00-E9B1458DB323}"/>
    <dgm:cxn modelId="{A5AFF71F-4826-4242-9F8F-429774576522}" type="presParOf" srcId="{D9C88B34-D7A3-433A-8F67-CD49818907BD}" destId="{99BC2536-30AB-4107-93AC-487742B2D998}" srcOrd="0" destOrd="0" presId="urn:microsoft.com/office/officeart/2005/8/layout/vProcess5"/>
    <dgm:cxn modelId="{05CD9AC5-4208-46D3-AAA9-79578BFDB8A7}" type="presParOf" srcId="{D9C88B34-D7A3-433A-8F67-CD49818907BD}" destId="{FB277069-9928-4F29-B7A0-DEDFD5E9A09B}" srcOrd="1" destOrd="0" presId="urn:microsoft.com/office/officeart/2005/8/layout/vProcess5"/>
    <dgm:cxn modelId="{30FD7F92-4912-4141-9A87-26207C439064}" type="presParOf" srcId="{D9C88B34-D7A3-433A-8F67-CD49818907BD}" destId="{4F944755-30DD-4642-9037-03D3712AE3E4}" srcOrd="2" destOrd="0" presId="urn:microsoft.com/office/officeart/2005/8/layout/vProcess5"/>
    <dgm:cxn modelId="{749118ED-8C00-4B2D-9219-9EC33EFC1424}" type="presParOf" srcId="{D9C88B34-D7A3-433A-8F67-CD49818907BD}" destId="{D0E2C8D1-8413-44B1-A287-3AEF014D258D}" srcOrd="3" destOrd="0" presId="urn:microsoft.com/office/officeart/2005/8/layout/vProcess5"/>
    <dgm:cxn modelId="{387C431A-4DD9-4026-91C1-ABC0AC78CC9C}" type="presParOf" srcId="{D9C88B34-D7A3-433A-8F67-CD49818907BD}" destId="{7B2797BA-0330-490B-A7B0-2BEB9F3BEA5F}" srcOrd="4" destOrd="0" presId="urn:microsoft.com/office/officeart/2005/8/layout/vProcess5"/>
    <dgm:cxn modelId="{C21AFD15-B623-4D09-84E0-5CBC6F42E204}" type="presParOf" srcId="{D9C88B34-D7A3-433A-8F67-CD49818907BD}" destId="{9972D6DE-9C24-4362-BA3D-44673E5895D1}" srcOrd="5" destOrd="0" presId="urn:microsoft.com/office/officeart/2005/8/layout/vProcess5"/>
    <dgm:cxn modelId="{A9E5D1F3-DC8D-4BFE-96A2-506E66570382}" type="presParOf" srcId="{D9C88B34-D7A3-433A-8F67-CD49818907BD}" destId="{B0866D81-79E4-473F-A084-2CE9378CE505}" srcOrd="6" destOrd="0" presId="urn:microsoft.com/office/officeart/2005/8/layout/vProcess5"/>
    <dgm:cxn modelId="{918FC69F-EF47-46BB-966F-9CDCC7FB0095}" type="presParOf" srcId="{D9C88B34-D7A3-433A-8F67-CD49818907BD}" destId="{EB5F7AFD-9CE9-486D-ABF8-82A626F93D69}" srcOrd="7" destOrd="0" presId="urn:microsoft.com/office/officeart/2005/8/layout/vProcess5"/>
    <dgm:cxn modelId="{38835F10-EE0A-46E6-A43B-CCC25BAC7C5F}" type="presParOf" srcId="{D9C88B34-D7A3-433A-8F67-CD49818907BD}" destId="{E2AB8018-AD02-47FC-B37D-A82277B0CF5C}" srcOrd="8" destOrd="0" presId="urn:microsoft.com/office/officeart/2005/8/layout/vProcess5"/>
    <dgm:cxn modelId="{67434583-E4C5-4A0C-93F6-58550B0BC8F8}" type="presParOf" srcId="{D9C88B34-D7A3-433A-8F67-CD49818907BD}" destId="{6897AEB7-5634-4109-B4A8-0C70049307AB}" srcOrd="9" destOrd="0" presId="urn:microsoft.com/office/officeart/2005/8/layout/vProcess5"/>
    <dgm:cxn modelId="{AE6A4392-E0B0-4550-A15F-C840D5B47271}" type="presParOf" srcId="{D9C88B34-D7A3-433A-8F67-CD49818907BD}" destId="{3F25DE9A-0E65-46F4-B126-BFC33BD244A1}" srcOrd="10" destOrd="0" presId="urn:microsoft.com/office/officeart/2005/8/layout/vProcess5"/>
    <dgm:cxn modelId="{BCC77EAF-4975-46C2-B021-CD4DB6D97F6A}" type="presParOf" srcId="{D9C88B34-D7A3-433A-8F67-CD49818907BD}" destId="{8F26C1A1-D4BE-4EC7-A019-0033E2C0D1A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0F2EA2-03AC-4424-8427-437DD5C2779F}" type="doc">
      <dgm:prSet loTypeId="urn:microsoft.com/office/officeart/2005/8/layout/process5" loCatId="process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lt-LT"/>
        </a:p>
      </dgm:t>
    </dgm:pt>
    <dgm:pt modelId="{D410DD5F-6665-4B0E-9998-7ED1FD132C10}">
      <dgm:prSet phldrT="[Tekstas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Sudaryti</a:t>
          </a:r>
          <a:r>
            <a: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RP </a:t>
          </a:r>
          <a:r>
            <a: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lt-LT" sz="3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ąrašai</a:t>
          </a:r>
          <a:endParaRPr lang="lt-LT" sz="3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F8577E-6934-4B1B-A6FB-247EF14C825D}" type="parTrans" cxnId="{13CAB072-AB49-4029-95C7-B34C0FF66A7E}">
      <dgm:prSet/>
      <dgm:spPr/>
      <dgm:t>
        <a:bodyPr/>
        <a:lstStyle/>
        <a:p>
          <a:endParaRPr lang="lt-LT"/>
        </a:p>
      </dgm:t>
    </dgm:pt>
    <dgm:pt modelId="{F2E3CABA-D2E3-4129-A9BD-DB95789E9B0B}" type="sibTrans" cxnId="{13CAB072-AB49-4029-95C7-B34C0FF66A7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02BB2B6E-11CB-42A9-BEE2-67DC9681A48A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Miesto VVG raštu kreipiasi į VRM dėl RP finansavimo poreikio, kartu pateikdama atnaujintą Kvietimų planą</a:t>
          </a:r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endParaRPr lang="lt-LT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6443BC-11F9-4839-BBC1-C06AEFFEBFAE}" type="parTrans" cxnId="{6C29FCEB-9EBF-4B08-8DB0-7B1FC47EC5F5}">
      <dgm:prSet/>
      <dgm:spPr/>
      <dgm:t>
        <a:bodyPr/>
        <a:lstStyle/>
        <a:p>
          <a:endParaRPr lang="lt-LT"/>
        </a:p>
      </dgm:t>
    </dgm:pt>
    <dgm:pt modelId="{ADB500FE-3E23-4130-8B0D-47BAF37FB0FC}" type="sibTrans" cxnId="{6C29FCEB-9EBF-4B08-8DB0-7B1FC47EC5F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12AD8ABE-410F-440C-8E38-569CB905998C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įvertina Kvietimų planą ir  keitimą suderina su CPVA</a:t>
          </a:r>
        </a:p>
      </dgm:t>
    </dgm:pt>
    <dgm:pt modelId="{7214D092-AC90-4C0A-B187-AE658CC519FF}" type="parTrans" cxnId="{61FB77C6-0D17-4D3A-AAA4-5ED161B517DB}">
      <dgm:prSet/>
      <dgm:spPr/>
      <dgm:t>
        <a:bodyPr/>
        <a:lstStyle/>
        <a:p>
          <a:endParaRPr lang="lt-LT"/>
        </a:p>
      </dgm:t>
    </dgm:pt>
    <dgm:pt modelId="{F879D9E6-CE1D-4F09-96B4-BC91E4C77F85}" type="sibTrans" cxnId="{61FB77C6-0D17-4D3A-AAA4-5ED161B517DB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ABDB6B03-E98A-4CC9-BB7C-3130F4D87550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CPVA pateikia RP vertinimo išvadą</a:t>
          </a:r>
        </a:p>
      </dgm:t>
    </dgm:pt>
    <dgm:pt modelId="{B099787E-705A-430A-A6D2-4D08D27C475B}" type="parTrans" cxnId="{3AF2F142-A34F-4E6F-B263-9DEB05404B04}">
      <dgm:prSet/>
      <dgm:spPr/>
      <dgm:t>
        <a:bodyPr/>
        <a:lstStyle/>
        <a:p>
          <a:endParaRPr lang="lt-LT"/>
        </a:p>
      </dgm:t>
    </dgm:pt>
    <dgm:pt modelId="{3F0EA0D5-D10D-429A-9F47-560A23B764C2}" type="sibTrans" cxnId="{3AF2F142-A34F-4E6F-B263-9DEB05404B0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7071A1E3-FD7A-4BB9-92D8-9CAFDC21E6D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Nuo sprendimo priėmimo dienos </a:t>
          </a:r>
          <a:r>
            <a:rPr lang="lt-LT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 3 d. d. 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informuojama CPVA  ir Miesto VVG </a:t>
          </a:r>
        </a:p>
      </dgm:t>
    </dgm:pt>
    <dgm:pt modelId="{F3D3EEC9-6FF7-4A43-B829-3BF5636CFDCB}" type="parTrans" cxnId="{D8CA5833-B6B8-409C-A202-B55F477B4C75}">
      <dgm:prSet/>
      <dgm:spPr/>
      <dgm:t>
        <a:bodyPr/>
        <a:lstStyle/>
        <a:p>
          <a:endParaRPr lang="lt-LT"/>
        </a:p>
      </dgm:t>
    </dgm:pt>
    <dgm:pt modelId="{97B2DA01-7AF1-4035-92DB-FEBA302937C6}" type="sibTrans" cxnId="{D8CA5833-B6B8-409C-A202-B55F477B4C7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7CC77C76-92D2-43CC-965E-8EA04314EAAD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Pareiškėjas pasirašo su CPVA </a:t>
          </a:r>
          <a:r>
            <a:rPr lang="lt-LT" sz="2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projekt</a:t>
          </a:r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sutartį</a:t>
          </a:r>
        </a:p>
      </dgm:t>
    </dgm:pt>
    <dgm:pt modelId="{AEEB65B4-CC15-4758-B612-2E6677877FC6}" type="parTrans" cxnId="{80AA98E8-535A-4B92-ACE5-C9D83C8E3209}">
      <dgm:prSet/>
      <dgm:spPr/>
      <dgm:t>
        <a:bodyPr/>
        <a:lstStyle/>
        <a:p>
          <a:endParaRPr lang="lt-LT"/>
        </a:p>
      </dgm:t>
    </dgm:pt>
    <dgm:pt modelId="{D99E3F28-7BFE-4201-B98C-FB20AB5AE254}" type="sibTrans" cxnId="{80AA98E8-535A-4B92-ACE5-C9D83C8E3209}">
      <dgm:prSet/>
      <dgm:spPr/>
      <dgm:t>
        <a:bodyPr/>
        <a:lstStyle/>
        <a:p>
          <a:endParaRPr lang="lt-LT"/>
        </a:p>
      </dgm:t>
    </dgm:pt>
    <dgm:pt modelId="{4EE64C9C-EBC9-4237-8A36-16E0103D936C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priima sprendim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ą</a:t>
          </a:r>
          <a:r>
            <a:rPr lang="pt-B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dėl RP finansavimo</a:t>
          </a:r>
          <a:endParaRPr lang="lt-LT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DA07BC-8569-4DF4-9B91-EC05BAE1B0F2}" type="sibTrans" cxnId="{C2B6CFF5-56A4-412B-8392-CB9D2573B1A3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3B1035F2-154A-40C9-9B75-6538E6EFA462}" type="parTrans" cxnId="{C2B6CFF5-56A4-412B-8392-CB9D2573B1A3}">
      <dgm:prSet/>
      <dgm:spPr/>
      <dgm:t>
        <a:bodyPr/>
        <a:lstStyle/>
        <a:p>
          <a:endParaRPr lang="lt-LT"/>
        </a:p>
      </dgm:t>
    </dgm:pt>
    <dgm:pt modelId="{01FBB106-9961-4D76-8453-7D8DB497711D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kreipiasi į CPVA dėl RP patikrinimo </a:t>
          </a:r>
        </a:p>
        <a:p>
          <a:r>
            <a:rPr lang="en-US" sz="2800" i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US" sz="2800" i="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jei</a:t>
          </a:r>
          <a:r>
            <a:rPr lang="en-US" sz="2800" i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i="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taikoma</a:t>
          </a:r>
          <a:r>
            <a:rPr lang="en-US" sz="2800" i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i="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PAFT 86 p.)</a:t>
          </a:r>
          <a:r>
            <a:rPr lang="en-US" sz="2800" i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endParaRPr lang="lt-LT" sz="2800" i="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DF7DCD-5974-4957-BDC4-F76202779E37}" type="sibTrans" cxnId="{AA639054-4DA8-4460-87B0-17D64D329EC2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4109EBFB-1CB5-4A11-B3C4-994C31F6177F}" type="parTrans" cxnId="{AA639054-4DA8-4460-87B0-17D64D329EC2}">
      <dgm:prSet/>
      <dgm:spPr/>
      <dgm:t>
        <a:bodyPr/>
        <a:lstStyle/>
        <a:p>
          <a:endParaRPr lang="lt-LT"/>
        </a:p>
      </dgm:t>
    </dgm:pt>
    <dgm:pt modelId="{09EBC2D1-17DC-48B8-B2FD-920709EC9356}" type="pres">
      <dgm:prSet presAssocID="{4D0F2EA2-03AC-4424-8427-437DD5C2779F}" presName="diagram" presStyleCnt="0">
        <dgm:presLayoutVars>
          <dgm:dir/>
          <dgm:resizeHandles val="exact"/>
        </dgm:presLayoutVars>
      </dgm:prSet>
      <dgm:spPr/>
    </dgm:pt>
    <dgm:pt modelId="{B0D3777D-3E0B-4BAE-966F-082EEE40492F}" type="pres">
      <dgm:prSet presAssocID="{D410DD5F-6665-4B0E-9998-7ED1FD132C10}" presName="node" presStyleLbl="node1" presStyleIdx="0" presStyleCnt="8" custScaleY="149991" custLinFactNeighborX="-53231" custLinFactNeighborY="-6052">
        <dgm:presLayoutVars>
          <dgm:bulletEnabled val="1"/>
        </dgm:presLayoutVars>
      </dgm:prSet>
      <dgm:spPr/>
    </dgm:pt>
    <dgm:pt modelId="{3383AFD2-E1A3-4A6C-B4DB-0A3514A75A0F}" type="pres">
      <dgm:prSet presAssocID="{F2E3CABA-D2E3-4129-A9BD-DB95789E9B0B}" presName="sibTrans" presStyleLbl="sibTrans2D1" presStyleIdx="0" presStyleCnt="7" custScaleX="164086"/>
      <dgm:spPr/>
    </dgm:pt>
    <dgm:pt modelId="{A620C43F-A0A1-4C42-9055-FBB2034D2A68}" type="pres">
      <dgm:prSet presAssocID="{F2E3CABA-D2E3-4129-A9BD-DB95789E9B0B}" presName="connectorText" presStyleLbl="sibTrans2D1" presStyleIdx="0" presStyleCnt="7"/>
      <dgm:spPr/>
    </dgm:pt>
    <dgm:pt modelId="{0B0AE7D5-D3C7-4CF5-8D19-7AE134415ECB}" type="pres">
      <dgm:prSet presAssocID="{02BB2B6E-11CB-42A9-BEE2-67DC9681A48A}" presName="node" presStyleLbl="node1" presStyleIdx="1" presStyleCnt="8" custScaleX="180524" custScaleY="159739" custLinFactNeighborX="2104" custLinFactNeighborY="-2684">
        <dgm:presLayoutVars>
          <dgm:bulletEnabled val="1"/>
        </dgm:presLayoutVars>
      </dgm:prSet>
      <dgm:spPr/>
    </dgm:pt>
    <dgm:pt modelId="{174015EF-CF95-4227-97C7-486035BDC2F0}" type="pres">
      <dgm:prSet presAssocID="{ADB500FE-3E23-4130-8B0D-47BAF37FB0FC}" presName="sibTrans" presStyleLbl="sibTrans2D1" presStyleIdx="1" presStyleCnt="7" custScaleX="184028" custLinFactNeighborX="-2362" custLinFactNeighborY="-12203"/>
      <dgm:spPr/>
    </dgm:pt>
    <dgm:pt modelId="{36ADD779-27F4-47EF-A8C4-F2E087D8E54C}" type="pres">
      <dgm:prSet presAssocID="{ADB500FE-3E23-4130-8B0D-47BAF37FB0FC}" presName="connectorText" presStyleLbl="sibTrans2D1" presStyleIdx="1" presStyleCnt="7"/>
      <dgm:spPr/>
    </dgm:pt>
    <dgm:pt modelId="{452CE5C7-4A8B-4362-A7A3-993D115FE099}" type="pres">
      <dgm:prSet presAssocID="{12AD8ABE-410F-440C-8E38-569CB905998C}" presName="node" presStyleLbl="node1" presStyleIdx="2" presStyleCnt="8" custScaleX="122599" custScaleY="158695">
        <dgm:presLayoutVars>
          <dgm:bulletEnabled val="1"/>
        </dgm:presLayoutVars>
      </dgm:prSet>
      <dgm:spPr/>
    </dgm:pt>
    <dgm:pt modelId="{60942E52-90A4-4216-8A39-B9AB4E564CBF}" type="pres">
      <dgm:prSet presAssocID="{F879D9E6-CE1D-4F09-96B4-BC91E4C77F85}" presName="sibTrans" presStyleLbl="sibTrans2D1" presStyleIdx="2" presStyleCnt="7" custAng="0" custScaleX="166584" custScaleY="103429" custLinFactNeighborX="7589"/>
      <dgm:spPr/>
    </dgm:pt>
    <dgm:pt modelId="{D5919F11-B225-4B0C-BDA3-F85CE949F77A}" type="pres">
      <dgm:prSet presAssocID="{F879D9E6-CE1D-4F09-96B4-BC91E4C77F85}" presName="connectorText" presStyleLbl="sibTrans2D1" presStyleIdx="2" presStyleCnt="7"/>
      <dgm:spPr/>
    </dgm:pt>
    <dgm:pt modelId="{43F1A029-631C-42B0-B54C-E8073652D560}" type="pres">
      <dgm:prSet presAssocID="{01FBB106-9961-4D76-8453-7D8DB497711D}" presName="node" presStyleLbl="node1" presStyleIdx="3" presStyleCnt="8" custScaleX="147895" custScaleY="135012">
        <dgm:presLayoutVars>
          <dgm:bulletEnabled val="1"/>
        </dgm:presLayoutVars>
      </dgm:prSet>
      <dgm:spPr/>
    </dgm:pt>
    <dgm:pt modelId="{325223BB-416E-43C7-BB9A-A5EA14E7C6FA}" type="pres">
      <dgm:prSet presAssocID="{F3DF7DCD-5974-4957-BDC4-F76202779E37}" presName="sibTrans" presStyleLbl="sibTrans2D1" presStyleIdx="3" presStyleCnt="7" custAng="260540" custScaleX="122182" custScaleY="112776" custLinFactNeighborX="11612" custLinFactNeighborY="2758"/>
      <dgm:spPr/>
    </dgm:pt>
    <dgm:pt modelId="{0E74355A-3CB1-4950-AE43-02A0A1100C7D}" type="pres">
      <dgm:prSet presAssocID="{F3DF7DCD-5974-4957-BDC4-F76202779E37}" presName="connectorText" presStyleLbl="sibTrans2D1" presStyleIdx="3" presStyleCnt="7"/>
      <dgm:spPr/>
    </dgm:pt>
    <dgm:pt modelId="{1EF353AB-95AE-42C4-905C-FED185B85DC3}" type="pres">
      <dgm:prSet presAssocID="{ABDB6B03-E98A-4CC9-BB7C-3130F4D87550}" presName="node" presStyleLbl="node1" presStyleIdx="4" presStyleCnt="8" custScaleY="135012" custLinFactNeighborX="-13676" custLinFactNeighborY="2279">
        <dgm:presLayoutVars>
          <dgm:bulletEnabled val="1"/>
        </dgm:presLayoutVars>
      </dgm:prSet>
      <dgm:spPr/>
    </dgm:pt>
    <dgm:pt modelId="{6C934903-9FC3-49CB-8F4F-8C3832338830}" type="pres">
      <dgm:prSet presAssocID="{3F0EA0D5-D10D-429A-9F47-560A23B764C2}" presName="sibTrans" presStyleLbl="sibTrans2D1" presStyleIdx="4" presStyleCnt="7" custScaleX="170721" custScaleY="115122" custLinFactNeighborX="-14117" custLinFactNeighborY="5494"/>
      <dgm:spPr/>
    </dgm:pt>
    <dgm:pt modelId="{06BE1E0E-2298-4B2A-89C2-CF3A9A620A08}" type="pres">
      <dgm:prSet presAssocID="{3F0EA0D5-D10D-429A-9F47-560A23B764C2}" presName="connectorText" presStyleLbl="sibTrans2D1" presStyleIdx="4" presStyleCnt="7"/>
      <dgm:spPr/>
    </dgm:pt>
    <dgm:pt modelId="{DA81D8DC-2428-4075-BE37-306E01619948}" type="pres">
      <dgm:prSet presAssocID="{4EE64C9C-EBC9-4237-8A36-16E0103D936C}" presName="node" presStyleLbl="node1" presStyleIdx="5" presStyleCnt="8" custScaleY="153269" custLinFactNeighborX="-24785" custLinFactNeighborY="5249">
        <dgm:presLayoutVars>
          <dgm:bulletEnabled val="1"/>
        </dgm:presLayoutVars>
      </dgm:prSet>
      <dgm:spPr/>
    </dgm:pt>
    <dgm:pt modelId="{5A46D6FB-01DA-4112-863A-2F381D01C769}" type="pres">
      <dgm:prSet presAssocID="{EEDA07BC-8569-4DF4-9B91-EC05BAE1B0F2}" presName="sibTrans" presStyleLbl="sibTrans2D1" presStyleIdx="5" presStyleCnt="7" custScaleX="175510" custScaleY="98265" custLinFactNeighborX="-13883" custLinFactNeighborY="5501"/>
      <dgm:spPr/>
    </dgm:pt>
    <dgm:pt modelId="{BC16FF69-30C0-472C-A3E8-044B0AF1330B}" type="pres">
      <dgm:prSet presAssocID="{EEDA07BC-8569-4DF4-9B91-EC05BAE1B0F2}" presName="connectorText" presStyleLbl="sibTrans2D1" presStyleIdx="5" presStyleCnt="7"/>
      <dgm:spPr/>
    </dgm:pt>
    <dgm:pt modelId="{FD46854B-CA51-4FBF-8AC6-CA19685F2853}" type="pres">
      <dgm:prSet presAssocID="{7071A1E3-FD7A-4BB9-92D8-9CAFDC21E6D5}" presName="node" presStyleLbl="node1" presStyleIdx="6" presStyleCnt="8" custScaleX="135504" custScaleY="153269" custLinFactNeighborX="-32823">
        <dgm:presLayoutVars>
          <dgm:bulletEnabled val="1"/>
        </dgm:presLayoutVars>
      </dgm:prSet>
      <dgm:spPr/>
    </dgm:pt>
    <dgm:pt modelId="{124CAF65-2089-4E2E-B7AB-50773737850C}" type="pres">
      <dgm:prSet presAssocID="{97B2DA01-7AF1-4035-92DB-FEBA302937C6}" presName="sibTrans" presStyleLbl="sibTrans2D1" presStyleIdx="6" presStyleCnt="7" custScaleX="175272" custLinFactNeighborX="-6725" custLinFactNeighborY="-8272"/>
      <dgm:spPr/>
    </dgm:pt>
    <dgm:pt modelId="{D187DFE6-56BC-49F3-8975-CFAA862796F7}" type="pres">
      <dgm:prSet presAssocID="{97B2DA01-7AF1-4035-92DB-FEBA302937C6}" presName="connectorText" presStyleLbl="sibTrans2D1" presStyleIdx="6" presStyleCnt="7"/>
      <dgm:spPr/>
    </dgm:pt>
    <dgm:pt modelId="{9D2137E4-36E6-4024-A702-AEFCCF59D3B4}" type="pres">
      <dgm:prSet presAssocID="{7CC77C76-92D2-43CC-965E-8EA04314EAAD}" presName="node" presStyleLbl="node1" presStyleIdx="7" presStyleCnt="8" custScaleY="153269" custLinFactNeighborX="-38186" custLinFactNeighborY="0">
        <dgm:presLayoutVars>
          <dgm:bulletEnabled val="1"/>
        </dgm:presLayoutVars>
      </dgm:prSet>
      <dgm:spPr/>
    </dgm:pt>
  </dgm:ptLst>
  <dgm:cxnLst>
    <dgm:cxn modelId="{D0BFE500-104D-4F77-BAF4-96971496408D}" type="presOf" srcId="{F2E3CABA-D2E3-4129-A9BD-DB95789E9B0B}" destId="{A620C43F-A0A1-4C42-9055-FBB2034D2A68}" srcOrd="1" destOrd="0" presId="urn:microsoft.com/office/officeart/2005/8/layout/process5"/>
    <dgm:cxn modelId="{3DBF7909-3980-47F9-A0F1-4F3AE49C32E7}" type="presOf" srcId="{ADB500FE-3E23-4130-8B0D-47BAF37FB0FC}" destId="{36ADD779-27F4-47EF-A8C4-F2E087D8E54C}" srcOrd="1" destOrd="0" presId="urn:microsoft.com/office/officeart/2005/8/layout/process5"/>
    <dgm:cxn modelId="{07C37F16-0197-4326-BAD3-F903E931CE77}" type="presOf" srcId="{7CC77C76-92D2-43CC-965E-8EA04314EAAD}" destId="{9D2137E4-36E6-4024-A702-AEFCCF59D3B4}" srcOrd="0" destOrd="0" presId="urn:microsoft.com/office/officeart/2005/8/layout/process5"/>
    <dgm:cxn modelId="{D8391429-4591-4E62-A5DC-1972FEEFFC3F}" type="presOf" srcId="{EEDA07BC-8569-4DF4-9B91-EC05BAE1B0F2}" destId="{5A46D6FB-01DA-4112-863A-2F381D01C769}" srcOrd="0" destOrd="0" presId="urn:microsoft.com/office/officeart/2005/8/layout/process5"/>
    <dgm:cxn modelId="{D8CA5833-B6B8-409C-A202-B55F477B4C75}" srcId="{4D0F2EA2-03AC-4424-8427-437DD5C2779F}" destId="{7071A1E3-FD7A-4BB9-92D8-9CAFDC21E6D5}" srcOrd="6" destOrd="0" parTransId="{F3D3EEC9-6FF7-4A43-B829-3BF5636CFDCB}" sibTransId="{97B2DA01-7AF1-4035-92DB-FEBA302937C6}"/>
    <dgm:cxn modelId="{15EE325D-6DAD-42FF-9FFA-56381721B463}" type="presOf" srcId="{F879D9E6-CE1D-4F09-96B4-BC91E4C77F85}" destId="{60942E52-90A4-4216-8A39-B9AB4E564CBF}" srcOrd="0" destOrd="0" presId="urn:microsoft.com/office/officeart/2005/8/layout/process5"/>
    <dgm:cxn modelId="{81368660-713C-415C-9FE4-DD95339D6CA9}" type="presOf" srcId="{3F0EA0D5-D10D-429A-9F47-560A23B764C2}" destId="{06BE1E0E-2298-4B2A-89C2-CF3A9A620A08}" srcOrd="1" destOrd="0" presId="urn:microsoft.com/office/officeart/2005/8/layout/process5"/>
    <dgm:cxn modelId="{3AF2F142-A34F-4E6F-B263-9DEB05404B04}" srcId="{4D0F2EA2-03AC-4424-8427-437DD5C2779F}" destId="{ABDB6B03-E98A-4CC9-BB7C-3130F4D87550}" srcOrd="4" destOrd="0" parTransId="{B099787E-705A-430A-A6D2-4D08D27C475B}" sibTransId="{3F0EA0D5-D10D-429A-9F47-560A23B764C2}"/>
    <dgm:cxn modelId="{42D03E4A-90BE-4161-9E3E-A1857DA5CD01}" type="presOf" srcId="{97B2DA01-7AF1-4035-92DB-FEBA302937C6}" destId="{124CAF65-2089-4E2E-B7AB-50773737850C}" srcOrd="0" destOrd="0" presId="urn:microsoft.com/office/officeart/2005/8/layout/process5"/>
    <dgm:cxn modelId="{28946772-AF66-499A-B72B-2D93CC6B470A}" type="presOf" srcId="{F2E3CABA-D2E3-4129-A9BD-DB95789E9B0B}" destId="{3383AFD2-E1A3-4A6C-B4DB-0A3514A75A0F}" srcOrd="0" destOrd="0" presId="urn:microsoft.com/office/officeart/2005/8/layout/process5"/>
    <dgm:cxn modelId="{13CAB072-AB49-4029-95C7-B34C0FF66A7E}" srcId="{4D0F2EA2-03AC-4424-8427-437DD5C2779F}" destId="{D410DD5F-6665-4B0E-9998-7ED1FD132C10}" srcOrd="0" destOrd="0" parTransId="{B3F8577E-6934-4B1B-A6FB-247EF14C825D}" sibTransId="{F2E3CABA-D2E3-4129-A9BD-DB95789E9B0B}"/>
    <dgm:cxn modelId="{FACEFB73-9E97-458A-A787-F3D6260B1A82}" type="presOf" srcId="{EEDA07BC-8569-4DF4-9B91-EC05BAE1B0F2}" destId="{BC16FF69-30C0-472C-A3E8-044B0AF1330B}" srcOrd="1" destOrd="0" presId="urn:microsoft.com/office/officeart/2005/8/layout/process5"/>
    <dgm:cxn modelId="{AA639054-4DA8-4460-87B0-17D64D329EC2}" srcId="{4D0F2EA2-03AC-4424-8427-437DD5C2779F}" destId="{01FBB106-9961-4D76-8453-7D8DB497711D}" srcOrd="3" destOrd="0" parTransId="{4109EBFB-1CB5-4A11-B3C4-994C31F6177F}" sibTransId="{F3DF7DCD-5974-4957-BDC4-F76202779E37}"/>
    <dgm:cxn modelId="{91402275-457B-41BF-B9E4-DC64FE65CB4C}" type="presOf" srcId="{97B2DA01-7AF1-4035-92DB-FEBA302937C6}" destId="{D187DFE6-56BC-49F3-8975-CFAA862796F7}" srcOrd="1" destOrd="0" presId="urn:microsoft.com/office/officeart/2005/8/layout/process5"/>
    <dgm:cxn modelId="{F1190283-74B6-4914-986E-D6248428CE69}" type="presOf" srcId="{4D0F2EA2-03AC-4424-8427-437DD5C2779F}" destId="{09EBC2D1-17DC-48B8-B2FD-920709EC9356}" srcOrd="0" destOrd="0" presId="urn:microsoft.com/office/officeart/2005/8/layout/process5"/>
    <dgm:cxn modelId="{7BF13D90-8E66-4C79-8AAC-6AF1736A19C5}" type="presOf" srcId="{D410DD5F-6665-4B0E-9998-7ED1FD132C10}" destId="{B0D3777D-3E0B-4BAE-966F-082EEE40492F}" srcOrd="0" destOrd="0" presId="urn:microsoft.com/office/officeart/2005/8/layout/process5"/>
    <dgm:cxn modelId="{5EED9BB5-7F3D-4F72-984D-17EFA6C58CE9}" type="presOf" srcId="{4EE64C9C-EBC9-4237-8A36-16E0103D936C}" destId="{DA81D8DC-2428-4075-BE37-306E01619948}" srcOrd="0" destOrd="0" presId="urn:microsoft.com/office/officeart/2005/8/layout/process5"/>
    <dgm:cxn modelId="{D325C2B5-5472-4FB5-AAE0-7730F6808EFF}" type="presOf" srcId="{12AD8ABE-410F-440C-8E38-569CB905998C}" destId="{452CE5C7-4A8B-4362-A7A3-993D115FE099}" srcOrd="0" destOrd="0" presId="urn:microsoft.com/office/officeart/2005/8/layout/process5"/>
    <dgm:cxn modelId="{665D51BD-894A-47DB-847A-60C583A8B8A8}" type="presOf" srcId="{3F0EA0D5-D10D-429A-9F47-560A23B764C2}" destId="{6C934903-9FC3-49CB-8F4F-8C3832338830}" srcOrd="0" destOrd="0" presId="urn:microsoft.com/office/officeart/2005/8/layout/process5"/>
    <dgm:cxn modelId="{1800CCC0-973F-4066-A004-C42C86AA3804}" type="presOf" srcId="{7071A1E3-FD7A-4BB9-92D8-9CAFDC21E6D5}" destId="{FD46854B-CA51-4FBF-8AC6-CA19685F2853}" srcOrd="0" destOrd="0" presId="urn:microsoft.com/office/officeart/2005/8/layout/process5"/>
    <dgm:cxn modelId="{A653F8C0-B0E7-48C8-A9D1-AA964F4C66D7}" type="presOf" srcId="{02BB2B6E-11CB-42A9-BEE2-67DC9681A48A}" destId="{0B0AE7D5-D3C7-4CF5-8D19-7AE134415ECB}" srcOrd="0" destOrd="0" presId="urn:microsoft.com/office/officeart/2005/8/layout/process5"/>
    <dgm:cxn modelId="{2928EFC4-34B8-4387-9C5C-FD72E56DB47A}" type="presOf" srcId="{01FBB106-9961-4D76-8453-7D8DB497711D}" destId="{43F1A029-631C-42B0-B54C-E8073652D560}" srcOrd="0" destOrd="0" presId="urn:microsoft.com/office/officeart/2005/8/layout/process5"/>
    <dgm:cxn modelId="{61FB77C6-0D17-4D3A-AAA4-5ED161B517DB}" srcId="{4D0F2EA2-03AC-4424-8427-437DD5C2779F}" destId="{12AD8ABE-410F-440C-8E38-569CB905998C}" srcOrd="2" destOrd="0" parTransId="{7214D092-AC90-4C0A-B187-AE658CC519FF}" sibTransId="{F879D9E6-CE1D-4F09-96B4-BC91E4C77F85}"/>
    <dgm:cxn modelId="{AA0993D8-1BE9-4C05-AE55-0D2B79E375B2}" type="presOf" srcId="{ABDB6B03-E98A-4CC9-BB7C-3130F4D87550}" destId="{1EF353AB-95AE-42C4-905C-FED185B85DC3}" srcOrd="0" destOrd="0" presId="urn:microsoft.com/office/officeart/2005/8/layout/process5"/>
    <dgm:cxn modelId="{6180D4D9-A7A8-46CE-AA40-5EBF5D9AD0A6}" type="presOf" srcId="{F879D9E6-CE1D-4F09-96B4-BC91E4C77F85}" destId="{D5919F11-B225-4B0C-BDA3-F85CE949F77A}" srcOrd="1" destOrd="0" presId="urn:microsoft.com/office/officeart/2005/8/layout/process5"/>
    <dgm:cxn modelId="{8BCA8CE5-B304-4023-8BCC-823A1EE0AFD9}" type="presOf" srcId="{ADB500FE-3E23-4130-8B0D-47BAF37FB0FC}" destId="{174015EF-CF95-4227-97C7-486035BDC2F0}" srcOrd="0" destOrd="0" presId="urn:microsoft.com/office/officeart/2005/8/layout/process5"/>
    <dgm:cxn modelId="{80AA98E8-535A-4B92-ACE5-C9D83C8E3209}" srcId="{4D0F2EA2-03AC-4424-8427-437DD5C2779F}" destId="{7CC77C76-92D2-43CC-965E-8EA04314EAAD}" srcOrd="7" destOrd="0" parTransId="{AEEB65B4-CC15-4758-B612-2E6677877FC6}" sibTransId="{D99E3F28-7BFE-4201-B98C-FB20AB5AE254}"/>
    <dgm:cxn modelId="{6C29FCEB-9EBF-4B08-8DB0-7B1FC47EC5F5}" srcId="{4D0F2EA2-03AC-4424-8427-437DD5C2779F}" destId="{02BB2B6E-11CB-42A9-BEE2-67DC9681A48A}" srcOrd="1" destOrd="0" parTransId="{606443BC-11F9-4839-BBC1-C06AEFFEBFAE}" sibTransId="{ADB500FE-3E23-4130-8B0D-47BAF37FB0FC}"/>
    <dgm:cxn modelId="{44604EF0-C4C8-4F0D-8E32-9651FB91D649}" type="presOf" srcId="{F3DF7DCD-5974-4957-BDC4-F76202779E37}" destId="{325223BB-416E-43C7-BB9A-A5EA14E7C6FA}" srcOrd="0" destOrd="0" presId="urn:microsoft.com/office/officeart/2005/8/layout/process5"/>
    <dgm:cxn modelId="{7C1505F2-9DAC-46A4-836F-197ED738797F}" type="presOf" srcId="{F3DF7DCD-5974-4957-BDC4-F76202779E37}" destId="{0E74355A-3CB1-4950-AE43-02A0A1100C7D}" srcOrd="1" destOrd="0" presId="urn:microsoft.com/office/officeart/2005/8/layout/process5"/>
    <dgm:cxn modelId="{C2B6CFF5-56A4-412B-8392-CB9D2573B1A3}" srcId="{4D0F2EA2-03AC-4424-8427-437DD5C2779F}" destId="{4EE64C9C-EBC9-4237-8A36-16E0103D936C}" srcOrd="5" destOrd="0" parTransId="{3B1035F2-154A-40C9-9B75-6538E6EFA462}" sibTransId="{EEDA07BC-8569-4DF4-9B91-EC05BAE1B0F2}"/>
    <dgm:cxn modelId="{A11BB69C-C75F-468A-B7E0-B71F05A57259}" type="presParOf" srcId="{09EBC2D1-17DC-48B8-B2FD-920709EC9356}" destId="{B0D3777D-3E0B-4BAE-966F-082EEE40492F}" srcOrd="0" destOrd="0" presId="urn:microsoft.com/office/officeart/2005/8/layout/process5"/>
    <dgm:cxn modelId="{E2CF0347-F822-4C10-9BE8-E261B5A23E1E}" type="presParOf" srcId="{09EBC2D1-17DC-48B8-B2FD-920709EC9356}" destId="{3383AFD2-E1A3-4A6C-B4DB-0A3514A75A0F}" srcOrd="1" destOrd="0" presId="urn:microsoft.com/office/officeart/2005/8/layout/process5"/>
    <dgm:cxn modelId="{CD9CFBEB-DB4F-435B-8FC1-70004234AB93}" type="presParOf" srcId="{3383AFD2-E1A3-4A6C-B4DB-0A3514A75A0F}" destId="{A620C43F-A0A1-4C42-9055-FBB2034D2A68}" srcOrd="0" destOrd="0" presId="urn:microsoft.com/office/officeart/2005/8/layout/process5"/>
    <dgm:cxn modelId="{5F4C0CBD-A0A2-48D6-BF63-953C3EA8E1D1}" type="presParOf" srcId="{09EBC2D1-17DC-48B8-B2FD-920709EC9356}" destId="{0B0AE7D5-D3C7-4CF5-8D19-7AE134415ECB}" srcOrd="2" destOrd="0" presId="urn:microsoft.com/office/officeart/2005/8/layout/process5"/>
    <dgm:cxn modelId="{0EBF008A-AB7E-4EF4-BE72-7F192A0A7153}" type="presParOf" srcId="{09EBC2D1-17DC-48B8-B2FD-920709EC9356}" destId="{174015EF-CF95-4227-97C7-486035BDC2F0}" srcOrd="3" destOrd="0" presId="urn:microsoft.com/office/officeart/2005/8/layout/process5"/>
    <dgm:cxn modelId="{59AC46E0-3DAB-40C7-A8FF-4115A9B01761}" type="presParOf" srcId="{174015EF-CF95-4227-97C7-486035BDC2F0}" destId="{36ADD779-27F4-47EF-A8C4-F2E087D8E54C}" srcOrd="0" destOrd="0" presId="urn:microsoft.com/office/officeart/2005/8/layout/process5"/>
    <dgm:cxn modelId="{85E56FE5-AF14-4322-81C3-A530A3F806CA}" type="presParOf" srcId="{09EBC2D1-17DC-48B8-B2FD-920709EC9356}" destId="{452CE5C7-4A8B-4362-A7A3-993D115FE099}" srcOrd="4" destOrd="0" presId="urn:microsoft.com/office/officeart/2005/8/layout/process5"/>
    <dgm:cxn modelId="{402E5619-1447-4AEA-B77D-D914033B5DA7}" type="presParOf" srcId="{09EBC2D1-17DC-48B8-B2FD-920709EC9356}" destId="{60942E52-90A4-4216-8A39-B9AB4E564CBF}" srcOrd="5" destOrd="0" presId="urn:microsoft.com/office/officeart/2005/8/layout/process5"/>
    <dgm:cxn modelId="{29CA08F6-63D0-4F44-8B8A-2D55F4AD5A9E}" type="presParOf" srcId="{60942E52-90A4-4216-8A39-B9AB4E564CBF}" destId="{D5919F11-B225-4B0C-BDA3-F85CE949F77A}" srcOrd="0" destOrd="0" presId="urn:microsoft.com/office/officeart/2005/8/layout/process5"/>
    <dgm:cxn modelId="{1E5814BB-3975-42A0-AFDC-4A7DE426DDBA}" type="presParOf" srcId="{09EBC2D1-17DC-48B8-B2FD-920709EC9356}" destId="{43F1A029-631C-42B0-B54C-E8073652D560}" srcOrd="6" destOrd="0" presId="urn:microsoft.com/office/officeart/2005/8/layout/process5"/>
    <dgm:cxn modelId="{8B428D7A-B7FE-4066-ABC2-F641E7C718DE}" type="presParOf" srcId="{09EBC2D1-17DC-48B8-B2FD-920709EC9356}" destId="{325223BB-416E-43C7-BB9A-A5EA14E7C6FA}" srcOrd="7" destOrd="0" presId="urn:microsoft.com/office/officeart/2005/8/layout/process5"/>
    <dgm:cxn modelId="{65185E66-B79B-4BBB-9627-1B0283D2A077}" type="presParOf" srcId="{325223BB-416E-43C7-BB9A-A5EA14E7C6FA}" destId="{0E74355A-3CB1-4950-AE43-02A0A1100C7D}" srcOrd="0" destOrd="0" presId="urn:microsoft.com/office/officeart/2005/8/layout/process5"/>
    <dgm:cxn modelId="{321C1CB4-B25F-4237-BF78-87BFDE01159C}" type="presParOf" srcId="{09EBC2D1-17DC-48B8-B2FD-920709EC9356}" destId="{1EF353AB-95AE-42C4-905C-FED185B85DC3}" srcOrd="8" destOrd="0" presId="urn:microsoft.com/office/officeart/2005/8/layout/process5"/>
    <dgm:cxn modelId="{CCAA9532-3E6C-442F-9293-BDD03B872702}" type="presParOf" srcId="{09EBC2D1-17DC-48B8-B2FD-920709EC9356}" destId="{6C934903-9FC3-49CB-8F4F-8C3832338830}" srcOrd="9" destOrd="0" presId="urn:microsoft.com/office/officeart/2005/8/layout/process5"/>
    <dgm:cxn modelId="{5B8B62B5-4BD8-4BCF-AEFC-84D8EB0ABCC0}" type="presParOf" srcId="{6C934903-9FC3-49CB-8F4F-8C3832338830}" destId="{06BE1E0E-2298-4B2A-89C2-CF3A9A620A08}" srcOrd="0" destOrd="0" presId="urn:microsoft.com/office/officeart/2005/8/layout/process5"/>
    <dgm:cxn modelId="{C13E1482-3583-474F-B13D-9ACB31038E55}" type="presParOf" srcId="{09EBC2D1-17DC-48B8-B2FD-920709EC9356}" destId="{DA81D8DC-2428-4075-BE37-306E01619948}" srcOrd="10" destOrd="0" presId="urn:microsoft.com/office/officeart/2005/8/layout/process5"/>
    <dgm:cxn modelId="{4C088ECA-BB1A-4DC1-A718-60D290770038}" type="presParOf" srcId="{09EBC2D1-17DC-48B8-B2FD-920709EC9356}" destId="{5A46D6FB-01DA-4112-863A-2F381D01C769}" srcOrd="11" destOrd="0" presId="urn:microsoft.com/office/officeart/2005/8/layout/process5"/>
    <dgm:cxn modelId="{9FDE47A6-90C1-4E4A-AEB0-480B50F33926}" type="presParOf" srcId="{5A46D6FB-01DA-4112-863A-2F381D01C769}" destId="{BC16FF69-30C0-472C-A3E8-044B0AF1330B}" srcOrd="0" destOrd="0" presId="urn:microsoft.com/office/officeart/2005/8/layout/process5"/>
    <dgm:cxn modelId="{EDB5A993-3932-4413-96CD-3B78CFF69EC4}" type="presParOf" srcId="{09EBC2D1-17DC-48B8-B2FD-920709EC9356}" destId="{FD46854B-CA51-4FBF-8AC6-CA19685F2853}" srcOrd="12" destOrd="0" presId="urn:microsoft.com/office/officeart/2005/8/layout/process5"/>
    <dgm:cxn modelId="{3154B01D-74A1-4D3E-AA70-B10561ECB580}" type="presParOf" srcId="{09EBC2D1-17DC-48B8-B2FD-920709EC9356}" destId="{124CAF65-2089-4E2E-B7AB-50773737850C}" srcOrd="13" destOrd="0" presId="urn:microsoft.com/office/officeart/2005/8/layout/process5"/>
    <dgm:cxn modelId="{0F05FEE1-D182-4BFD-A657-E55604694DD7}" type="presParOf" srcId="{124CAF65-2089-4E2E-B7AB-50773737850C}" destId="{D187DFE6-56BC-49F3-8975-CFAA862796F7}" srcOrd="0" destOrd="0" presId="urn:microsoft.com/office/officeart/2005/8/layout/process5"/>
    <dgm:cxn modelId="{7F4276A2-DF6E-49C2-AFF5-36F2CC4210CA}" type="presParOf" srcId="{09EBC2D1-17DC-48B8-B2FD-920709EC9356}" destId="{9D2137E4-36E6-4024-A702-AEFCCF59D3B4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330CB1-93E8-4EB2-883A-6D5CB14F6146}" type="doc">
      <dgm:prSet loTypeId="urn:microsoft.com/office/officeart/2005/8/layout/process5" loCatId="process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lt-LT"/>
        </a:p>
      </dgm:t>
    </dgm:pt>
    <dgm:pt modelId="{43770FB5-31BD-4F20-85B5-190AF35CA1EC}">
      <dgm:prSet phldrT="[Tekstas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Sudaryti RP sąrašai</a:t>
          </a:r>
        </a:p>
      </dgm:t>
    </dgm:pt>
    <dgm:pt modelId="{FE226BF5-B925-47BF-95A6-0755643BEF82}" type="parTrans" cxnId="{B35BCC6C-7D0F-4480-BDE1-B7B49CD8EC4C}">
      <dgm:prSet/>
      <dgm:spPr/>
      <dgm:t>
        <a:bodyPr/>
        <a:lstStyle/>
        <a:p>
          <a:endParaRPr lang="lt-LT"/>
        </a:p>
      </dgm:t>
    </dgm:pt>
    <dgm:pt modelId="{562193AC-D62F-45C2-BFE8-0DDE942BE954}" type="sibTrans" cxnId="{B35BCC6C-7D0F-4480-BDE1-B7B49CD8EC4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849C1936-EFF0-4036-B264-4C79819F908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Miesto VVG inicijuoja VPS keitimą (Taisyklių IV sk. 3 skirsnis.)*</a:t>
          </a:r>
        </a:p>
      </dgm:t>
    </dgm:pt>
    <dgm:pt modelId="{BE58EA7F-2CB9-48E3-9946-E7B3CA482CBC}" type="parTrans" cxnId="{5527A926-02B1-42B3-9007-82DDBE5C129A}">
      <dgm:prSet/>
      <dgm:spPr/>
      <dgm:t>
        <a:bodyPr/>
        <a:lstStyle/>
        <a:p>
          <a:endParaRPr lang="lt-LT"/>
        </a:p>
      </dgm:t>
    </dgm:pt>
    <dgm:pt modelId="{BE2E4EEA-340B-41E2-8719-61ABEFF0ECA9}" type="sibTrans" cxnId="{5527A926-02B1-42B3-9007-82DDBE5C129A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1324FB7F-E47A-4E6F-9A85-1BB211D7E22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pritaria VPS keitimui</a:t>
          </a:r>
        </a:p>
      </dgm:t>
    </dgm:pt>
    <dgm:pt modelId="{34239D76-533F-4E52-98DD-C9491DC14E5A}" type="parTrans" cxnId="{55EB0051-65FF-4128-8AEE-4AA20259E0BB}">
      <dgm:prSet/>
      <dgm:spPr/>
      <dgm:t>
        <a:bodyPr/>
        <a:lstStyle/>
        <a:p>
          <a:endParaRPr lang="lt-LT"/>
        </a:p>
      </dgm:t>
    </dgm:pt>
    <dgm:pt modelId="{A7CBA828-810F-4014-A3A6-ABCEE694DB71}" type="sibTrans" cxnId="{55EB0051-65FF-4128-8AEE-4AA20259E0BB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3C571F49-5D16-49E7-BFB9-223E71F88D3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Miesto VVG raštu kreipiasi į VRM dėl RP finansavimo poreikio, kartu pateikdama ir atnaujintą Kvietimų planą</a:t>
          </a:r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(jei taikoma)</a:t>
          </a:r>
        </a:p>
      </dgm:t>
    </dgm:pt>
    <dgm:pt modelId="{76093A6C-9157-4ED2-AA0C-4AF1415E5A01}" type="parTrans" cxnId="{25DF0B6B-CFD8-46B2-B19D-E10E0682D1C0}">
      <dgm:prSet/>
      <dgm:spPr/>
      <dgm:t>
        <a:bodyPr/>
        <a:lstStyle/>
        <a:p>
          <a:endParaRPr lang="lt-LT"/>
        </a:p>
      </dgm:t>
    </dgm:pt>
    <dgm:pt modelId="{3EE30E06-6D16-4B2B-8C45-6E79CAE5B923}" type="sibTrans" cxnId="{25DF0B6B-CFD8-46B2-B19D-E10E0682D1C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07D2C8A1-D248-4A2E-B91E-07C04A2F4F6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kreipiasi į CPVA dėl RP patikrinimo </a:t>
          </a:r>
        </a:p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(jei taikoma PAFT 86 p.)*</a:t>
          </a:r>
        </a:p>
      </dgm:t>
    </dgm:pt>
    <dgm:pt modelId="{B128EBD1-D795-4228-9F5A-3CF3778F95FD}" type="parTrans" cxnId="{749E6E9C-37A6-4FCA-BB59-60D2A1833740}">
      <dgm:prSet/>
      <dgm:spPr/>
      <dgm:t>
        <a:bodyPr/>
        <a:lstStyle/>
        <a:p>
          <a:endParaRPr lang="lt-LT"/>
        </a:p>
      </dgm:t>
    </dgm:pt>
    <dgm:pt modelId="{6F183D7C-5236-4948-ABAE-3C2B3E9D487F}" type="sibTrans" cxnId="{749E6E9C-37A6-4FCA-BB59-60D2A183374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F47F5DB1-90DC-4DB0-BDA6-CD59F10BFF3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CPVA pateikia RP vertinimo išvadą</a:t>
          </a:r>
        </a:p>
      </dgm:t>
    </dgm:pt>
    <dgm:pt modelId="{64898471-5612-436D-A4A8-82D19E7550D5}" type="parTrans" cxnId="{A9B5936D-C5C7-4D3A-8D17-803D36CD4C10}">
      <dgm:prSet/>
      <dgm:spPr/>
      <dgm:t>
        <a:bodyPr/>
        <a:lstStyle/>
        <a:p>
          <a:endParaRPr lang="lt-LT"/>
        </a:p>
      </dgm:t>
    </dgm:pt>
    <dgm:pt modelId="{B5980F3A-6DFB-47EF-A400-A3E0AB7637E8}" type="sibTrans" cxnId="{A9B5936D-C5C7-4D3A-8D17-803D36CD4C1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874F2BD1-B96E-4A62-91A8-11FA961FEDE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priima sprendimą dėl RP finansavimo</a:t>
          </a:r>
        </a:p>
      </dgm:t>
    </dgm:pt>
    <dgm:pt modelId="{BBADC160-7651-4F2F-B907-4BB42DE41589}" type="parTrans" cxnId="{FA140DB7-B81A-4486-89C2-7BB1AB3CC5F1}">
      <dgm:prSet/>
      <dgm:spPr/>
      <dgm:t>
        <a:bodyPr/>
        <a:lstStyle/>
        <a:p>
          <a:endParaRPr lang="lt-LT"/>
        </a:p>
      </dgm:t>
    </dgm:pt>
    <dgm:pt modelId="{53BCBAA8-109F-4E43-AE46-49F7A7178225}" type="sibTrans" cxnId="{FA140DB7-B81A-4486-89C2-7BB1AB3CC5F1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FA7F6889-0C07-4B95-8662-35AC9308051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it-I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Nuo sprendimo priėmimo dienos per 3 d. d. informuojama CPVA  ir Miesto VVG </a:t>
          </a:r>
          <a:endParaRPr lang="lt-LT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263F40-F5F4-4F24-A420-126DDFEB8FAD}" type="parTrans" cxnId="{7CA6C6CA-4DFB-4AB0-9573-7D26B2DBF545}">
      <dgm:prSet/>
      <dgm:spPr/>
      <dgm:t>
        <a:bodyPr/>
        <a:lstStyle/>
        <a:p>
          <a:endParaRPr lang="lt-LT"/>
        </a:p>
      </dgm:t>
    </dgm:pt>
    <dgm:pt modelId="{F6AA6843-E6CF-41EE-B098-ACFABA4D9017}" type="sibTrans" cxnId="{7CA6C6CA-4DFB-4AB0-9573-7D26B2DBF54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/>
        </a:p>
      </dgm:t>
    </dgm:pt>
    <dgm:pt modelId="{19CCCA1F-48C7-474C-B29C-0195BC8E2BB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Pareiškėjas pasirašo su CPVA projekto sutartį</a:t>
          </a:r>
        </a:p>
      </dgm:t>
    </dgm:pt>
    <dgm:pt modelId="{074FC20B-1EF5-4270-AE16-F1888C5FE2C1}" type="parTrans" cxnId="{61272FEE-C865-43C1-A1CC-461739446A7C}">
      <dgm:prSet/>
      <dgm:spPr/>
      <dgm:t>
        <a:bodyPr/>
        <a:lstStyle/>
        <a:p>
          <a:endParaRPr lang="lt-LT"/>
        </a:p>
      </dgm:t>
    </dgm:pt>
    <dgm:pt modelId="{DE883491-D188-450E-89EE-0CE25343E6B0}" type="sibTrans" cxnId="{61272FEE-C865-43C1-A1CC-461739446A7C}">
      <dgm:prSet/>
      <dgm:spPr/>
      <dgm:t>
        <a:bodyPr/>
        <a:lstStyle/>
        <a:p>
          <a:endParaRPr lang="lt-LT"/>
        </a:p>
      </dgm:t>
    </dgm:pt>
    <dgm:pt modelId="{280A6D30-697E-4C1E-9A83-CEFAA68B4CFB}" type="pres">
      <dgm:prSet presAssocID="{F8330CB1-93E8-4EB2-883A-6D5CB14F6146}" presName="diagram" presStyleCnt="0">
        <dgm:presLayoutVars>
          <dgm:dir/>
          <dgm:resizeHandles val="exact"/>
        </dgm:presLayoutVars>
      </dgm:prSet>
      <dgm:spPr/>
    </dgm:pt>
    <dgm:pt modelId="{15E94968-697B-4265-817A-4568C7532B8E}" type="pres">
      <dgm:prSet presAssocID="{43770FB5-31BD-4F20-85B5-190AF35CA1EC}" presName="node" presStyleLbl="node1" presStyleIdx="0" presStyleCnt="9" custScaleX="111765" custScaleY="147936">
        <dgm:presLayoutVars>
          <dgm:bulletEnabled val="1"/>
        </dgm:presLayoutVars>
      </dgm:prSet>
      <dgm:spPr/>
    </dgm:pt>
    <dgm:pt modelId="{189C6DAB-22DA-4D56-BA42-CE7A0D060485}" type="pres">
      <dgm:prSet presAssocID="{562193AC-D62F-45C2-BFE8-0DDE942BE954}" presName="sibTrans" presStyleLbl="sibTrans2D1" presStyleIdx="0" presStyleCnt="8"/>
      <dgm:spPr/>
    </dgm:pt>
    <dgm:pt modelId="{F538F032-F252-4491-AF44-8A1B56B4198D}" type="pres">
      <dgm:prSet presAssocID="{562193AC-D62F-45C2-BFE8-0DDE942BE954}" presName="connectorText" presStyleLbl="sibTrans2D1" presStyleIdx="0" presStyleCnt="8"/>
      <dgm:spPr/>
    </dgm:pt>
    <dgm:pt modelId="{B18EC6C0-400A-44FE-BC34-BB23E11FB490}" type="pres">
      <dgm:prSet presAssocID="{849C1936-EFF0-4036-B264-4C79819F908A}" presName="node" presStyleLbl="node1" presStyleIdx="1" presStyleCnt="9" custScaleX="115639" custScaleY="142744">
        <dgm:presLayoutVars>
          <dgm:bulletEnabled val="1"/>
        </dgm:presLayoutVars>
      </dgm:prSet>
      <dgm:spPr/>
    </dgm:pt>
    <dgm:pt modelId="{58223DC1-BE04-47EF-BD77-EED8FF0EF718}" type="pres">
      <dgm:prSet presAssocID="{BE2E4EEA-340B-41E2-8719-61ABEFF0ECA9}" presName="sibTrans" presStyleLbl="sibTrans2D1" presStyleIdx="1" presStyleCnt="8"/>
      <dgm:spPr/>
    </dgm:pt>
    <dgm:pt modelId="{8A011F3B-185A-4A1D-925D-EA076B632DA2}" type="pres">
      <dgm:prSet presAssocID="{BE2E4EEA-340B-41E2-8719-61ABEFF0ECA9}" presName="connectorText" presStyleLbl="sibTrans2D1" presStyleIdx="1" presStyleCnt="8"/>
      <dgm:spPr/>
    </dgm:pt>
    <dgm:pt modelId="{41A43C69-5BC5-4885-A01E-60D41909306E}" type="pres">
      <dgm:prSet presAssocID="{1324FB7F-E47A-4E6F-9A85-1BB211D7E22A}" presName="node" presStyleLbl="node1" presStyleIdx="2" presStyleCnt="9" custScaleX="109949" custScaleY="145340">
        <dgm:presLayoutVars>
          <dgm:bulletEnabled val="1"/>
        </dgm:presLayoutVars>
      </dgm:prSet>
      <dgm:spPr/>
    </dgm:pt>
    <dgm:pt modelId="{1381CF32-5DA0-4146-859E-7E9004830199}" type="pres">
      <dgm:prSet presAssocID="{A7CBA828-810F-4014-A3A6-ABCEE694DB71}" presName="sibTrans" presStyleLbl="sibTrans2D1" presStyleIdx="2" presStyleCnt="8"/>
      <dgm:spPr/>
    </dgm:pt>
    <dgm:pt modelId="{E70E6D9E-5222-4FA9-94C2-0474424F75B4}" type="pres">
      <dgm:prSet presAssocID="{A7CBA828-810F-4014-A3A6-ABCEE694DB71}" presName="connectorText" presStyleLbl="sibTrans2D1" presStyleIdx="2" presStyleCnt="8"/>
      <dgm:spPr/>
    </dgm:pt>
    <dgm:pt modelId="{C29A162F-8E8A-4FC2-80AB-2B18798E4D6D}" type="pres">
      <dgm:prSet presAssocID="{3C571F49-5D16-49E7-BFB9-223E71F88D3A}" presName="node" presStyleLbl="node1" presStyleIdx="3" presStyleCnt="9" custScaleX="183447" custScaleY="145340">
        <dgm:presLayoutVars>
          <dgm:bulletEnabled val="1"/>
        </dgm:presLayoutVars>
      </dgm:prSet>
      <dgm:spPr/>
    </dgm:pt>
    <dgm:pt modelId="{C1A55763-1EDA-4058-B6AC-8A9B46C1739E}" type="pres">
      <dgm:prSet presAssocID="{3EE30E06-6D16-4B2B-8C45-6E79CAE5B923}" presName="sibTrans" presStyleLbl="sibTrans2D1" presStyleIdx="3" presStyleCnt="8" custAng="877058"/>
      <dgm:spPr/>
    </dgm:pt>
    <dgm:pt modelId="{E73127DB-11EA-43C4-959A-284618793B80}" type="pres">
      <dgm:prSet presAssocID="{3EE30E06-6D16-4B2B-8C45-6E79CAE5B923}" presName="connectorText" presStyleLbl="sibTrans2D1" presStyleIdx="3" presStyleCnt="8"/>
      <dgm:spPr/>
    </dgm:pt>
    <dgm:pt modelId="{A9D59D0E-E02C-43EB-8022-E2969CE06DF0}" type="pres">
      <dgm:prSet presAssocID="{07D2C8A1-D248-4A2E-B91E-07C04A2F4F62}" presName="node" presStyleLbl="node1" presStyleIdx="4" presStyleCnt="9" custScaleX="112572" custScaleY="171648">
        <dgm:presLayoutVars>
          <dgm:bulletEnabled val="1"/>
        </dgm:presLayoutVars>
      </dgm:prSet>
      <dgm:spPr/>
    </dgm:pt>
    <dgm:pt modelId="{E4D56008-ECF0-4284-B4DA-AA7FF18FA835}" type="pres">
      <dgm:prSet presAssocID="{6F183D7C-5236-4948-ABAE-3C2B3E9D487F}" presName="sibTrans" presStyleLbl="sibTrans2D1" presStyleIdx="4" presStyleCnt="8"/>
      <dgm:spPr/>
    </dgm:pt>
    <dgm:pt modelId="{166137EF-0266-4119-8916-F3F9C4C6C996}" type="pres">
      <dgm:prSet presAssocID="{6F183D7C-5236-4948-ABAE-3C2B3E9D487F}" presName="connectorText" presStyleLbl="sibTrans2D1" presStyleIdx="4" presStyleCnt="8"/>
      <dgm:spPr/>
    </dgm:pt>
    <dgm:pt modelId="{D7851D49-9A43-47C6-BD71-733C29ECF29E}" type="pres">
      <dgm:prSet presAssocID="{F47F5DB1-90DC-4DB0-BDA6-CD59F10BFF34}" presName="node" presStyleLbl="node1" presStyleIdx="5" presStyleCnt="9" custScaleX="111783" custScaleY="166333">
        <dgm:presLayoutVars>
          <dgm:bulletEnabled val="1"/>
        </dgm:presLayoutVars>
      </dgm:prSet>
      <dgm:spPr/>
    </dgm:pt>
    <dgm:pt modelId="{DA9CC147-F59E-4896-933E-0FDE0EB31171}" type="pres">
      <dgm:prSet presAssocID="{B5980F3A-6DFB-47EF-A400-A3E0AB7637E8}" presName="sibTrans" presStyleLbl="sibTrans2D1" presStyleIdx="5" presStyleCnt="8"/>
      <dgm:spPr/>
    </dgm:pt>
    <dgm:pt modelId="{E8B19C95-F958-4AA5-BFF4-330779282FE7}" type="pres">
      <dgm:prSet presAssocID="{B5980F3A-6DFB-47EF-A400-A3E0AB7637E8}" presName="connectorText" presStyleLbl="sibTrans2D1" presStyleIdx="5" presStyleCnt="8"/>
      <dgm:spPr/>
    </dgm:pt>
    <dgm:pt modelId="{4C42C486-3E7B-4FA3-8788-AA1F8FCCB068}" type="pres">
      <dgm:prSet presAssocID="{874F2BD1-B96E-4A62-91A8-11FA961FEDEC}" presName="node" presStyleLbl="node1" presStyleIdx="6" presStyleCnt="9" custScaleX="124860" custScaleY="166180">
        <dgm:presLayoutVars>
          <dgm:bulletEnabled val="1"/>
        </dgm:presLayoutVars>
      </dgm:prSet>
      <dgm:spPr/>
    </dgm:pt>
    <dgm:pt modelId="{00A8D79A-C439-49A1-884B-91AA2E341769}" type="pres">
      <dgm:prSet presAssocID="{53BCBAA8-109F-4E43-AE46-49F7A7178225}" presName="sibTrans" presStyleLbl="sibTrans2D1" presStyleIdx="6" presStyleCnt="8"/>
      <dgm:spPr/>
    </dgm:pt>
    <dgm:pt modelId="{F04D63CC-B64B-4C45-9013-A92F446CE038}" type="pres">
      <dgm:prSet presAssocID="{53BCBAA8-109F-4E43-AE46-49F7A7178225}" presName="connectorText" presStyleLbl="sibTrans2D1" presStyleIdx="6" presStyleCnt="8"/>
      <dgm:spPr/>
    </dgm:pt>
    <dgm:pt modelId="{C686CD00-2A6A-44CA-94B6-890A12BFFE87}" type="pres">
      <dgm:prSet presAssocID="{FA7F6889-0C07-4B95-8662-35AC93080514}" presName="node" presStyleLbl="node1" presStyleIdx="7" presStyleCnt="9" custScaleX="113922" custScaleY="167542">
        <dgm:presLayoutVars>
          <dgm:bulletEnabled val="1"/>
        </dgm:presLayoutVars>
      </dgm:prSet>
      <dgm:spPr/>
    </dgm:pt>
    <dgm:pt modelId="{A8CAC37E-372E-44E1-A201-97C002944F3E}" type="pres">
      <dgm:prSet presAssocID="{F6AA6843-E6CF-41EE-B098-ACFABA4D9017}" presName="sibTrans" presStyleLbl="sibTrans2D1" presStyleIdx="7" presStyleCnt="8"/>
      <dgm:spPr/>
    </dgm:pt>
    <dgm:pt modelId="{008CAD47-DC25-49E9-9E58-E628E1209006}" type="pres">
      <dgm:prSet presAssocID="{F6AA6843-E6CF-41EE-B098-ACFABA4D9017}" presName="connectorText" presStyleLbl="sibTrans2D1" presStyleIdx="7" presStyleCnt="8"/>
      <dgm:spPr/>
    </dgm:pt>
    <dgm:pt modelId="{AC0A3D54-3C92-4512-BD35-26119B14A36F}" type="pres">
      <dgm:prSet presAssocID="{19CCCA1F-48C7-474C-B29C-0195BC8E2BBB}" presName="node" presStyleLbl="node1" presStyleIdx="8" presStyleCnt="9" custScaleX="92857" custScaleY="167711">
        <dgm:presLayoutVars>
          <dgm:bulletEnabled val="1"/>
        </dgm:presLayoutVars>
      </dgm:prSet>
      <dgm:spPr/>
    </dgm:pt>
  </dgm:ptLst>
  <dgm:cxnLst>
    <dgm:cxn modelId="{EC8A9001-04F3-4A43-B77F-EBCBB475C071}" type="presOf" srcId="{BE2E4EEA-340B-41E2-8719-61ABEFF0ECA9}" destId="{8A011F3B-185A-4A1D-925D-EA076B632DA2}" srcOrd="1" destOrd="0" presId="urn:microsoft.com/office/officeart/2005/8/layout/process5"/>
    <dgm:cxn modelId="{AF583003-6B5B-4EFF-88B6-D6B20701E857}" type="presOf" srcId="{BE2E4EEA-340B-41E2-8719-61ABEFF0ECA9}" destId="{58223DC1-BE04-47EF-BD77-EED8FF0EF718}" srcOrd="0" destOrd="0" presId="urn:microsoft.com/office/officeart/2005/8/layout/process5"/>
    <dgm:cxn modelId="{19022A07-43FF-4C69-A400-94267CDB05A7}" type="presOf" srcId="{B5980F3A-6DFB-47EF-A400-A3E0AB7637E8}" destId="{E8B19C95-F958-4AA5-BFF4-330779282FE7}" srcOrd="1" destOrd="0" presId="urn:microsoft.com/office/officeart/2005/8/layout/process5"/>
    <dgm:cxn modelId="{B67E4807-C5F4-4C8B-BA72-7668F3A8DF42}" type="presOf" srcId="{F6AA6843-E6CF-41EE-B098-ACFABA4D9017}" destId="{008CAD47-DC25-49E9-9E58-E628E1209006}" srcOrd="1" destOrd="0" presId="urn:microsoft.com/office/officeart/2005/8/layout/process5"/>
    <dgm:cxn modelId="{299AE617-9F95-4F8F-9737-9A378F002C4D}" type="presOf" srcId="{6F183D7C-5236-4948-ABAE-3C2B3E9D487F}" destId="{166137EF-0266-4119-8916-F3F9C4C6C996}" srcOrd="1" destOrd="0" presId="urn:microsoft.com/office/officeart/2005/8/layout/process5"/>
    <dgm:cxn modelId="{1259EC24-28EE-4649-A33E-CE005542F75A}" type="presOf" srcId="{562193AC-D62F-45C2-BFE8-0DDE942BE954}" destId="{F538F032-F252-4491-AF44-8A1B56B4198D}" srcOrd="1" destOrd="0" presId="urn:microsoft.com/office/officeart/2005/8/layout/process5"/>
    <dgm:cxn modelId="{863E2C26-DDC9-4A8E-BDE6-36AD992367DD}" type="presOf" srcId="{3EE30E06-6D16-4B2B-8C45-6E79CAE5B923}" destId="{C1A55763-1EDA-4058-B6AC-8A9B46C1739E}" srcOrd="0" destOrd="0" presId="urn:microsoft.com/office/officeart/2005/8/layout/process5"/>
    <dgm:cxn modelId="{5527A926-02B1-42B3-9007-82DDBE5C129A}" srcId="{F8330CB1-93E8-4EB2-883A-6D5CB14F6146}" destId="{849C1936-EFF0-4036-B264-4C79819F908A}" srcOrd="1" destOrd="0" parTransId="{BE58EA7F-2CB9-48E3-9946-E7B3CA482CBC}" sibTransId="{BE2E4EEA-340B-41E2-8719-61ABEFF0ECA9}"/>
    <dgm:cxn modelId="{85BD8036-7B6C-42DE-A938-A599A938872B}" type="presOf" srcId="{874F2BD1-B96E-4A62-91A8-11FA961FEDEC}" destId="{4C42C486-3E7B-4FA3-8788-AA1F8FCCB068}" srcOrd="0" destOrd="0" presId="urn:microsoft.com/office/officeart/2005/8/layout/process5"/>
    <dgm:cxn modelId="{84553B38-8EBD-46F6-8E97-3C2F53109E54}" type="presOf" srcId="{53BCBAA8-109F-4E43-AE46-49F7A7178225}" destId="{F04D63CC-B64B-4C45-9013-A92F446CE038}" srcOrd="1" destOrd="0" presId="urn:microsoft.com/office/officeart/2005/8/layout/process5"/>
    <dgm:cxn modelId="{EA9E0743-CAC7-482C-AC36-D8DA654F4D5E}" type="presOf" srcId="{B5980F3A-6DFB-47EF-A400-A3E0AB7637E8}" destId="{DA9CC147-F59E-4896-933E-0FDE0EB31171}" srcOrd="0" destOrd="0" presId="urn:microsoft.com/office/officeart/2005/8/layout/process5"/>
    <dgm:cxn modelId="{D483E943-E210-47BB-8D69-AE019277577E}" type="presOf" srcId="{FA7F6889-0C07-4B95-8662-35AC93080514}" destId="{C686CD00-2A6A-44CA-94B6-890A12BFFE87}" srcOrd="0" destOrd="0" presId="urn:microsoft.com/office/officeart/2005/8/layout/process5"/>
    <dgm:cxn modelId="{F8787744-5DAF-41A6-B913-36E39D82D986}" type="presOf" srcId="{43770FB5-31BD-4F20-85B5-190AF35CA1EC}" destId="{15E94968-697B-4265-817A-4568C7532B8E}" srcOrd="0" destOrd="0" presId="urn:microsoft.com/office/officeart/2005/8/layout/process5"/>
    <dgm:cxn modelId="{25DF0B6B-CFD8-46B2-B19D-E10E0682D1C0}" srcId="{F8330CB1-93E8-4EB2-883A-6D5CB14F6146}" destId="{3C571F49-5D16-49E7-BFB9-223E71F88D3A}" srcOrd="3" destOrd="0" parTransId="{76093A6C-9157-4ED2-AA0C-4AF1415E5A01}" sibTransId="{3EE30E06-6D16-4B2B-8C45-6E79CAE5B923}"/>
    <dgm:cxn modelId="{B35BCC6C-7D0F-4480-BDE1-B7B49CD8EC4C}" srcId="{F8330CB1-93E8-4EB2-883A-6D5CB14F6146}" destId="{43770FB5-31BD-4F20-85B5-190AF35CA1EC}" srcOrd="0" destOrd="0" parTransId="{FE226BF5-B925-47BF-95A6-0755643BEF82}" sibTransId="{562193AC-D62F-45C2-BFE8-0DDE942BE954}"/>
    <dgm:cxn modelId="{A6441A4D-4EA8-4A1C-AE36-4C122F9CB0A2}" type="presOf" srcId="{53BCBAA8-109F-4E43-AE46-49F7A7178225}" destId="{00A8D79A-C439-49A1-884B-91AA2E341769}" srcOrd="0" destOrd="0" presId="urn:microsoft.com/office/officeart/2005/8/layout/process5"/>
    <dgm:cxn modelId="{A9B5936D-C5C7-4D3A-8D17-803D36CD4C10}" srcId="{F8330CB1-93E8-4EB2-883A-6D5CB14F6146}" destId="{F47F5DB1-90DC-4DB0-BDA6-CD59F10BFF34}" srcOrd="5" destOrd="0" parTransId="{64898471-5612-436D-A4A8-82D19E7550D5}" sibTransId="{B5980F3A-6DFB-47EF-A400-A3E0AB7637E8}"/>
    <dgm:cxn modelId="{55EB0051-65FF-4128-8AEE-4AA20259E0BB}" srcId="{F8330CB1-93E8-4EB2-883A-6D5CB14F6146}" destId="{1324FB7F-E47A-4E6F-9A85-1BB211D7E22A}" srcOrd="2" destOrd="0" parTransId="{34239D76-533F-4E52-98DD-C9491DC14E5A}" sibTransId="{A7CBA828-810F-4014-A3A6-ABCEE694DB71}"/>
    <dgm:cxn modelId="{AB534E56-3B14-4770-91C9-8309A7874D80}" type="presOf" srcId="{F8330CB1-93E8-4EB2-883A-6D5CB14F6146}" destId="{280A6D30-697E-4C1E-9A83-CEFAA68B4CFB}" srcOrd="0" destOrd="0" presId="urn:microsoft.com/office/officeart/2005/8/layout/process5"/>
    <dgm:cxn modelId="{E362B757-62B4-4B8F-9C49-7865BDEA8804}" type="presOf" srcId="{849C1936-EFF0-4036-B264-4C79819F908A}" destId="{B18EC6C0-400A-44FE-BC34-BB23E11FB490}" srcOrd="0" destOrd="0" presId="urn:microsoft.com/office/officeart/2005/8/layout/process5"/>
    <dgm:cxn modelId="{4FB62679-75CA-45F6-939F-3BA2AEC00765}" type="presOf" srcId="{19CCCA1F-48C7-474C-B29C-0195BC8E2BBB}" destId="{AC0A3D54-3C92-4512-BD35-26119B14A36F}" srcOrd="0" destOrd="0" presId="urn:microsoft.com/office/officeart/2005/8/layout/process5"/>
    <dgm:cxn modelId="{86954C83-F76D-49F1-9FA1-86240E732CFC}" type="presOf" srcId="{A7CBA828-810F-4014-A3A6-ABCEE694DB71}" destId="{1381CF32-5DA0-4146-859E-7E9004830199}" srcOrd="0" destOrd="0" presId="urn:microsoft.com/office/officeart/2005/8/layout/process5"/>
    <dgm:cxn modelId="{B6F0B792-7BDC-43A4-B828-96694F657351}" type="presOf" srcId="{6F183D7C-5236-4948-ABAE-3C2B3E9D487F}" destId="{E4D56008-ECF0-4284-B4DA-AA7FF18FA835}" srcOrd="0" destOrd="0" presId="urn:microsoft.com/office/officeart/2005/8/layout/process5"/>
    <dgm:cxn modelId="{749E6E9C-37A6-4FCA-BB59-60D2A1833740}" srcId="{F8330CB1-93E8-4EB2-883A-6D5CB14F6146}" destId="{07D2C8A1-D248-4A2E-B91E-07C04A2F4F62}" srcOrd="4" destOrd="0" parTransId="{B128EBD1-D795-4228-9F5A-3CF3778F95FD}" sibTransId="{6F183D7C-5236-4948-ABAE-3C2B3E9D487F}"/>
    <dgm:cxn modelId="{88FA87B4-B185-400E-BDCB-6E2829D43614}" type="presOf" srcId="{F6AA6843-E6CF-41EE-B098-ACFABA4D9017}" destId="{A8CAC37E-372E-44E1-A201-97C002944F3E}" srcOrd="0" destOrd="0" presId="urn:microsoft.com/office/officeart/2005/8/layout/process5"/>
    <dgm:cxn modelId="{FA140DB7-B81A-4486-89C2-7BB1AB3CC5F1}" srcId="{F8330CB1-93E8-4EB2-883A-6D5CB14F6146}" destId="{874F2BD1-B96E-4A62-91A8-11FA961FEDEC}" srcOrd="6" destOrd="0" parTransId="{BBADC160-7651-4F2F-B907-4BB42DE41589}" sibTransId="{53BCBAA8-109F-4E43-AE46-49F7A7178225}"/>
    <dgm:cxn modelId="{7CA6C6CA-4DFB-4AB0-9573-7D26B2DBF545}" srcId="{F8330CB1-93E8-4EB2-883A-6D5CB14F6146}" destId="{FA7F6889-0C07-4B95-8662-35AC93080514}" srcOrd="7" destOrd="0" parTransId="{4B263F40-F5F4-4F24-A420-126DDFEB8FAD}" sibTransId="{F6AA6843-E6CF-41EE-B098-ACFABA4D9017}"/>
    <dgm:cxn modelId="{9F9BC0CD-6A38-41C4-AA10-31C0D0C70E7F}" type="presOf" srcId="{1324FB7F-E47A-4E6F-9A85-1BB211D7E22A}" destId="{41A43C69-5BC5-4885-A01E-60D41909306E}" srcOrd="0" destOrd="0" presId="urn:microsoft.com/office/officeart/2005/8/layout/process5"/>
    <dgm:cxn modelId="{64E1DCDC-4A0D-4666-A3AB-D122562BAB08}" type="presOf" srcId="{F47F5DB1-90DC-4DB0-BDA6-CD59F10BFF34}" destId="{D7851D49-9A43-47C6-BD71-733C29ECF29E}" srcOrd="0" destOrd="0" presId="urn:microsoft.com/office/officeart/2005/8/layout/process5"/>
    <dgm:cxn modelId="{1B2675E8-56D3-4CC4-A9C6-7E51D18DED7A}" type="presOf" srcId="{562193AC-D62F-45C2-BFE8-0DDE942BE954}" destId="{189C6DAB-22DA-4D56-BA42-CE7A0D060485}" srcOrd="0" destOrd="0" presId="urn:microsoft.com/office/officeart/2005/8/layout/process5"/>
    <dgm:cxn modelId="{61272FEE-C865-43C1-A1CC-461739446A7C}" srcId="{F8330CB1-93E8-4EB2-883A-6D5CB14F6146}" destId="{19CCCA1F-48C7-474C-B29C-0195BC8E2BBB}" srcOrd="8" destOrd="0" parTransId="{074FC20B-1EF5-4270-AE16-F1888C5FE2C1}" sibTransId="{DE883491-D188-450E-89EE-0CE25343E6B0}"/>
    <dgm:cxn modelId="{1198E9F3-B8D9-4FEF-82E9-68CFF4DDC3EA}" type="presOf" srcId="{A7CBA828-810F-4014-A3A6-ABCEE694DB71}" destId="{E70E6D9E-5222-4FA9-94C2-0474424F75B4}" srcOrd="1" destOrd="0" presId="urn:microsoft.com/office/officeart/2005/8/layout/process5"/>
    <dgm:cxn modelId="{DD5A4DF5-B9D4-481A-85BE-49EA539D49AE}" type="presOf" srcId="{3C571F49-5D16-49E7-BFB9-223E71F88D3A}" destId="{C29A162F-8E8A-4FC2-80AB-2B18798E4D6D}" srcOrd="0" destOrd="0" presId="urn:microsoft.com/office/officeart/2005/8/layout/process5"/>
    <dgm:cxn modelId="{762C68F6-F4E6-4DBE-AE62-CA944B7D2155}" type="presOf" srcId="{07D2C8A1-D248-4A2E-B91E-07C04A2F4F62}" destId="{A9D59D0E-E02C-43EB-8022-E2969CE06DF0}" srcOrd="0" destOrd="0" presId="urn:microsoft.com/office/officeart/2005/8/layout/process5"/>
    <dgm:cxn modelId="{7A383EF7-1177-42FC-8943-FC01145A634F}" type="presOf" srcId="{3EE30E06-6D16-4B2B-8C45-6E79CAE5B923}" destId="{E73127DB-11EA-43C4-959A-284618793B80}" srcOrd="1" destOrd="0" presId="urn:microsoft.com/office/officeart/2005/8/layout/process5"/>
    <dgm:cxn modelId="{76672417-24C9-4DC1-8D66-52808172A6FE}" type="presParOf" srcId="{280A6D30-697E-4C1E-9A83-CEFAA68B4CFB}" destId="{15E94968-697B-4265-817A-4568C7532B8E}" srcOrd="0" destOrd="0" presId="urn:microsoft.com/office/officeart/2005/8/layout/process5"/>
    <dgm:cxn modelId="{F3BDAC0D-A21B-416A-BCAE-514F9C248014}" type="presParOf" srcId="{280A6D30-697E-4C1E-9A83-CEFAA68B4CFB}" destId="{189C6DAB-22DA-4D56-BA42-CE7A0D060485}" srcOrd="1" destOrd="0" presId="urn:microsoft.com/office/officeart/2005/8/layout/process5"/>
    <dgm:cxn modelId="{07C0F683-A29A-47ED-9255-A8E23C3286F8}" type="presParOf" srcId="{189C6DAB-22DA-4D56-BA42-CE7A0D060485}" destId="{F538F032-F252-4491-AF44-8A1B56B4198D}" srcOrd="0" destOrd="0" presId="urn:microsoft.com/office/officeart/2005/8/layout/process5"/>
    <dgm:cxn modelId="{4276346C-FC98-4CCB-8553-BDB03F473E11}" type="presParOf" srcId="{280A6D30-697E-4C1E-9A83-CEFAA68B4CFB}" destId="{B18EC6C0-400A-44FE-BC34-BB23E11FB490}" srcOrd="2" destOrd="0" presId="urn:microsoft.com/office/officeart/2005/8/layout/process5"/>
    <dgm:cxn modelId="{47F37485-9AE3-490E-B1DD-27EA9ECD5794}" type="presParOf" srcId="{280A6D30-697E-4C1E-9A83-CEFAA68B4CFB}" destId="{58223DC1-BE04-47EF-BD77-EED8FF0EF718}" srcOrd="3" destOrd="0" presId="urn:microsoft.com/office/officeart/2005/8/layout/process5"/>
    <dgm:cxn modelId="{C7B2AB4B-E71A-4973-A9FC-4C1E23B90BFA}" type="presParOf" srcId="{58223DC1-BE04-47EF-BD77-EED8FF0EF718}" destId="{8A011F3B-185A-4A1D-925D-EA076B632DA2}" srcOrd="0" destOrd="0" presId="urn:microsoft.com/office/officeart/2005/8/layout/process5"/>
    <dgm:cxn modelId="{510D4D63-6D35-4DE4-9198-6AB6390C23F4}" type="presParOf" srcId="{280A6D30-697E-4C1E-9A83-CEFAA68B4CFB}" destId="{41A43C69-5BC5-4885-A01E-60D41909306E}" srcOrd="4" destOrd="0" presId="urn:microsoft.com/office/officeart/2005/8/layout/process5"/>
    <dgm:cxn modelId="{69CB79ED-CCB5-4DED-A6BF-40B089EB92AE}" type="presParOf" srcId="{280A6D30-697E-4C1E-9A83-CEFAA68B4CFB}" destId="{1381CF32-5DA0-4146-859E-7E9004830199}" srcOrd="5" destOrd="0" presId="urn:microsoft.com/office/officeart/2005/8/layout/process5"/>
    <dgm:cxn modelId="{A149FEDF-22DA-4AA5-848B-1296F023992F}" type="presParOf" srcId="{1381CF32-5DA0-4146-859E-7E9004830199}" destId="{E70E6D9E-5222-4FA9-94C2-0474424F75B4}" srcOrd="0" destOrd="0" presId="urn:microsoft.com/office/officeart/2005/8/layout/process5"/>
    <dgm:cxn modelId="{1A475396-105C-4B38-85B1-AE8453497B56}" type="presParOf" srcId="{280A6D30-697E-4C1E-9A83-CEFAA68B4CFB}" destId="{C29A162F-8E8A-4FC2-80AB-2B18798E4D6D}" srcOrd="6" destOrd="0" presId="urn:microsoft.com/office/officeart/2005/8/layout/process5"/>
    <dgm:cxn modelId="{0E6D1D99-3CD7-473B-AB26-4A5349A80395}" type="presParOf" srcId="{280A6D30-697E-4C1E-9A83-CEFAA68B4CFB}" destId="{C1A55763-1EDA-4058-B6AC-8A9B46C1739E}" srcOrd="7" destOrd="0" presId="urn:microsoft.com/office/officeart/2005/8/layout/process5"/>
    <dgm:cxn modelId="{3F63FAAC-842C-4C92-9E73-96F3E5276566}" type="presParOf" srcId="{C1A55763-1EDA-4058-B6AC-8A9B46C1739E}" destId="{E73127DB-11EA-43C4-959A-284618793B80}" srcOrd="0" destOrd="0" presId="urn:microsoft.com/office/officeart/2005/8/layout/process5"/>
    <dgm:cxn modelId="{0B8D3398-0AF9-4A72-BF59-BCC9E2C2068C}" type="presParOf" srcId="{280A6D30-697E-4C1E-9A83-CEFAA68B4CFB}" destId="{A9D59D0E-E02C-43EB-8022-E2969CE06DF0}" srcOrd="8" destOrd="0" presId="urn:microsoft.com/office/officeart/2005/8/layout/process5"/>
    <dgm:cxn modelId="{AD6CD700-7AC1-4B9B-8242-7BAF938D521E}" type="presParOf" srcId="{280A6D30-697E-4C1E-9A83-CEFAA68B4CFB}" destId="{E4D56008-ECF0-4284-B4DA-AA7FF18FA835}" srcOrd="9" destOrd="0" presId="urn:microsoft.com/office/officeart/2005/8/layout/process5"/>
    <dgm:cxn modelId="{8D087D1E-5575-4799-A617-E445371B5D68}" type="presParOf" srcId="{E4D56008-ECF0-4284-B4DA-AA7FF18FA835}" destId="{166137EF-0266-4119-8916-F3F9C4C6C996}" srcOrd="0" destOrd="0" presId="urn:microsoft.com/office/officeart/2005/8/layout/process5"/>
    <dgm:cxn modelId="{E32AF11D-41B6-4304-8DAE-3AE61A459190}" type="presParOf" srcId="{280A6D30-697E-4C1E-9A83-CEFAA68B4CFB}" destId="{D7851D49-9A43-47C6-BD71-733C29ECF29E}" srcOrd="10" destOrd="0" presId="urn:microsoft.com/office/officeart/2005/8/layout/process5"/>
    <dgm:cxn modelId="{6739DD47-42C1-4EBC-A358-7381D8967375}" type="presParOf" srcId="{280A6D30-697E-4C1E-9A83-CEFAA68B4CFB}" destId="{DA9CC147-F59E-4896-933E-0FDE0EB31171}" srcOrd="11" destOrd="0" presId="urn:microsoft.com/office/officeart/2005/8/layout/process5"/>
    <dgm:cxn modelId="{9011D9D2-9FD7-4233-8EBF-BF9763FF2F94}" type="presParOf" srcId="{DA9CC147-F59E-4896-933E-0FDE0EB31171}" destId="{E8B19C95-F958-4AA5-BFF4-330779282FE7}" srcOrd="0" destOrd="0" presId="urn:microsoft.com/office/officeart/2005/8/layout/process5"/>
    <dgm:cxn modelId="{C2259C47-5A40-47ED-A693-F35C2EC3993F}" type="presParOf" srcId="{280A6D30-697E-4C1E-9A83-CEFAA68B4CFB}" destId="{4C42C486-3E7B-4FA3-8788-AA1F8FCCB068}" srcOrd="12" destOrd="0" presId="urn:microsoft.com/office/officeart/2005/8/layout/process5"/>
    <dgm:cxn modelId="{C5D00012-DC1B-4039-AE22-B4E43F2C6E21}" type="presParOf" srcId="{280A6D30-697E-4C1E-9A83-CEFAA68B4CFB}" destId="{00A8D79A-C439-49A1-884B-91AA2E341769}" srcOrd="13" destOrd="0" presId="urn:microsoft.com/office/officeart/2005/8/layout/process5"/>
    <dgm:cxn modelId="{509F5A47-B75F-44B2-89A4-42D64881E3F2}" type="presParOf" srcId="{00A8D79A-C439-49A1-884B-91AA2E341769}" destId="{F04D63CC-B64B-4C45-9013-A92F446CE038}" srcOrd="0" destOrd="0" presId="urn:microsoft.com/office/officeart/2005/8/layout/process5"/>
    <dgm:cxn modelId="{911D36A0-74CB-4F72-94FF-FF9E316DA700}" type="presParOf" srcId="{280A6D30-697E-4C1E-9A83-CEFAA68B4CFB}" destId="{C686CD00-2A6A-44CA-94B6-890A12BFFE87}" srcOrd="14" destOrd="0" presId="urn:microsoft.com/office/officeart/2005/8/layout/process5"/>
    <dgm:cxn modelId="{9BE83410-D094-48AA-8C68-4C003DF9D247}" type="presParOf" srcId="{280A6D30-697E-4C1E-9A83-CEFAA68B4CFB}" destId="{A8CAC37E-372E-44E1-A201-97C002944F3E}" srcOrd="15" destOrd="0" presId="urn:microsoft.com/office/officeart/2005/8/layout/process5"/>
    <dgm:cxn modelId="{A2F2F6A9-38FA-4DF4-82EF-2DD777FAD55E}" type="presParOf" srcId="{A8CAC37E-372E-44E1-A201-97C002944F3E}" destId="{008CAD47-DC25-49E9-9E58-E628E1209006}" srcOrd="0" destOrd="0" presId="urn:microsoft.com/office/officeart/2005/8/layout/process5"/>
    <dgm:cxn modelId="{6009A223-61C7-4B29-8E24-FE0694725201}" type="presParOf" srcId="{280A6D30-697E-4C1E-9A83-CEFAA68B4CFB}" destId="{AC0A3D54-3C92-4512-BD35-26119B14A36F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A89209-2C34-466B-B0BB-DD73B91EFDEB}">
      <dsp:nvSpPr>
        <dsp:cNvPr id="0" name=""/>
        <dsp:cNvSpPr/>
      </dsp:nvSpPr>
      <dsp:spPr>
        <a:xfrm>
          <a:off x="-878784" y="-241035"/>
          <a:ext cx="14182919" cy="37676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nuo gautos PĮP vertinimo atskaitos </a:t>
          </a:r>
          <a:r>
            <a:rPr lang="en-US" sz="4000" b="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gavimo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dienos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per 5 d. d.  </a:t>
          </a:r>
          <a:r>
            <a:rPr lang="lt-LT" sz="4000" b="0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priima sprendimą </a:t>
          </a:r>
          <a:r>
            <a:rPr lang="en-US" sz="4000" b="0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</a:t>
          </a:r>
          <a:r>
            <a:rPr lang="lt-LT" sz="4000" b="0" i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ėl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lt-LT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finansavimo vietos plėtros projektams skyrimo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lt-LT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rezervinių vietos plėtros projektų sąrašų sudarymo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*.</a:t>
          </a:r>
          <a:r>
            <a:rPr lang="lt-LT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-768432" y="-130683"/>
        <a:ext cx="10970079" cy="3546993"/>
      </dsp:txXfrm>
    </dsp:sp>
    <dsp:sp modelId="{19A5AAE9-DA70-4369-AF46-70F0D0368AB2}">
      <dsp:nvSpPr>
        <dsp:cNvPr id="0" name=""/>
        <dsp:cNvSpPr/>
      </dsp:nvSpPr>
      <dsp:spPr>
        <a:xfrm>
          <a:off x="767455" y="3945771"/>
          <a:ext cx="12995936" cy="1500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per </a:t>
          </a:r>
          <a:r>
            <a:rPr lang="en-US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d. d.</a:t>
          </a: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informuoja CPVA</a:t>
          </a:r>
          <a:r>
            <a:rPr lang="en-US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apie priimtą sprendimą dėl finansavimo skyrimo vietos plėtros projektui.</a:t>
          </a:r>
        </a:p>
      </dsp:txBody>
      <dsp:txXfrm>
        <a:off x="811389" y="3989705"/>
        <a:ext cx="10015049" cy="1412153"/>
      </dsp:txXfrm>
    </dsp:sp>
    <dsp:sp modelId="{A62E595F-66AB-444E-8FE0-1831BA87ABA9}">
      <dsp:nvSpPr>
        <dsp:cNvPr id="0" name=""/>
        <dsp:cNvSpPr/>
      </dsp:nvSpPr>
      <dsp:spPr>
        <a:xfrm>
          <a:off x="1151245" y="6071545"/>
          <a:ext cx="13443195" cy="1824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per </a:t>
          </a:r>
          <a:r>
            <a:rPr lang="en-US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d. d. </a:t>
          </a: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el. paštu informuoja miesto VVG apie priimtą sprendimą dėl rezervinių vietos plėtros projektų sąrašų sudarymo</a:t>
          </a:r>
        </a:p>
      </dsp:txBody>
      <dsp:txXfrm>
        <a:off x="1204694" y="6124994"/>
        <a:ext cx="10343713" cy="1717984"/>
      </dsp:txXfrm>
    </dsp:sp>
    <dsp:sp modelId="{009E6608-DF8E-4CDE-9B44-B3C686DE0C74}">
      <dsp:nvSpPr>
        <dsp:cNvPr id="0" name=""/>
        <dsp:cNvSpPr/>
      </dsp:nvSpPr>
      <dsp:spPr>
        <a:xfrm>
          <a:off x="10620472" y="2208806"/>
          <a:ext cx="1619947" cy="161994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600" kern="1200" dirty="0"/>
        </a:p>
      </dsp:txBody>
      <dsp:txXfrm>
        <a:off x="10984960" y="2208806"/>
        <a:ext cx="890971" cy="1219010"/>
      </dsp:txXfrm>
    </dsp:sp>
    <dsp:sp modelId="{A80F55B3-D1C3-4642-95B0-8F28C8ECD885}">
      <dsp:nvSpPr>
        <dsp:cNvPr id="0" name=""/>
        <dsp:cNvSpPr/>
      </dsp:nvSpPr>
      <dsp:spPr>
        <a:xfrm>
          <a:off x="11684191" y="5099788"/>
          <a:ext cx="1619947" cy="161994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600" kern="1200" dirty="0"/>
        </a:p>
      </dsp:txBody>
      <dsp:txXfrm>
        <a:off x="12048679" y="5099788"/>
        <a:ext cx="890971" cy="1219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CE04CE-6D93-4251-B79F-0E5C3C4344DB}">
      <dsp:nvSpPr>
        <dsp:cNvPr id="0" name=""/>
        <dsp:cNvSpPr/>
      </dsp:nvSpPr>
      <dsp:spPr>
        <a:xfrm>
          <a:off x="6701652" y="2862253"/>
          <a:ext cx="5054200" cy="833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660"/>
              </a:lnTo>
              <a:lnTo>
                <a:pt x="5054200" y="472660"/>
              </a:lnTo>
              <a:lnTo>
                <a:pt x="5054200" y="8336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7DF06-74F4-46F6-8772-6740CA6B2036}">
      <dsp:nvSpPr>
        <dsp:cNvPr id="0" name=""/>
        <dsp:cNvSpPr/>
      </dsp:nvSpPr>
      <dsp:spPr>
        <a:xfrm>
          <a:off x="6701652" y="2862253"/>
          <a:ext cx="96247" cy="786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628"/>
              </a:lnTo>
              <a:lnTo>
                <a:pt x="96247" y="425628"/>
              </a:lnTo>
              <a:lnTo>
                <a:pt x="96247" y="786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AD793-2AFD-4219-967C-728FCBBD2420}">
      <dsp:nvSpPr>
        <dsp:cNvPr id="0" name=""/>
        <dsp:cNvSpPr/>
      </dsp:nvSpPr>
      <dsp:spPr>
        <a:xfrm>
          <a:off x="2186725" y="2862253"/>
          <a:ext cx="4514927" cy="802299"/>
        </a:xfrm>
        <a:custGeom>
          <a:avLst/>
          <a:gdLst/>
          <a:ahLst/>
          <a:cxnLst/>
          <a:rect l="0" t="0" r="0" b="0"/>
          <a:pathLst>
            <a:path>
              <a:moveTo>
                <a:pt x="4514927" y="0"/>
              </a:moveTo>
              <a:lnTo>
                <a:pt x="4514927" y="441305"/>
              </a:lnTo>
              <a:lnTo>
                <a:pt x="0" y="441305"/>
              </a:lnTo>
              <a:lnTo>
                <a:pt x="0" y="8022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DC817-8B33-4951-8852-C853C6F3F37C}">
      <dsp:nvSpPr>
        <dsp:cNvPr id="0" name=""/>
        <dsp:cNvSpPr/>
      </dsp:nvSpPr>
      <dsp:spPr>
        <a:xfrm>
          <a:off x="3936065" y="744682"/>
          <a:ext cx="5531175" cy="2117570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400" i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Rezervinio </a:t>
          </a:r>
          <a:r>
            <a:rPr lang="en-US" sz="4400" i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vietos pl</a:t>
          </a:r>
          <a:r>
            <a:rPr lang="lt-LT" sz="4400" i="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ėtros</a:t>
          </a:r>
          <a:r>
            <a:rPr lang="lt-LT" sz="4400" i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projektų sąrašo finansavimas  </a:t>
          </a:r>
        </a:p>
      </dsp:txBody>
      <dsp:txXfrm>
        <a:off x="3936065" y="744682"/>
        <a:ext cx="5531175" cy="2117570"/>
      </dsp:txXfrm>
    </dsp:sp>
    <dsp:sp modelId="{A5E6E577-0798-4570-B147-D61881888F94}">
      <dsp:nvSpPr>
        <dsp:cNvPr id="0" name=""/>
        <dsp:cNvSpPr/>
      </dsp:nvSpPr>
      <dsp:spPr>
        <a:xfrm>
          <a:off x="11568" y="3664552"/>
          <a:ext cx="4350314" cy="2542872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Panaudojant lėšas, suplanuotas to paties  veiksmo kitam identiškam kvietimui</a:t>
          </a:r>
        </a:p>
      </dsp:txBody>
      <dsp:txXfrm>
        <a:off x="11568" y="3664552"/>
        <a:ext cx="4350314" cy="2542872"/>
      </dsp:txXfrm>
    </dsp:sp>
    <dsp:sp modelId="{A0307657-B6F4-4A8C-8C20-A768C69AF356}">
      <dsp:nvSpPr>
        <dsp:cNvPr id="0" name=""/>
        <dsp:cNvSpPr/>
      </dsp:nvSpPr>
      <dsp:spPr>
        <a:xfrm>
          <a:off x="5078884" y="3648874"/>
          <a:ext cx="3438032" cy="2611581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Panaudojant kituose VPS  veiksmuose sutaupytas lėšas</a:t>
          </a:r>
        </a:p>
      </dsp:txBody>
      <dsp:txXfrm>
        <a:off x="5078884" y="3648874"/>
        <a:ext cx="3438032" cy="2611581"/>
      </dsp:txXfrm>
    </dsp:sp>
    <dsp:sp modelId="{C9B4105E-05A7-4512-B4BB-BFB34883F3D8}">
      <dsp:nvSpPr>
        <dsp:cNvPr id="0" name=""/>
        <dsp:cNvSpPr/>
      </dsp:nvSpPr>
      <dsp:spPr>
        <a:xfrm>
          <a:off x="9082129" y="3695907"/>
          <a:ext cx="5347447" cy="2533761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Skyrus ministerijai papildomą finansavimą VPS įgyvendinimui 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(jei taikoma)</a:t>
          </a:r>
        </a:p>
      </dsp:txBody>
      <dsp:txXfrm>
        <a:off x="9082129" y="3695907"/>
        <a:ext cx="5347447" cy="25337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77069-9928-4F29-B7A0-DEDFD5E9A09B}">
      <dsp:nvSpPr>
        <dsp:cNvPr id="0" name=""/>
        <dsp:cNvSpPr/>
      </dsp:nvSpPr>
      <dsp:spPr>
        <a:xfrm>
          <a:off x="0" y="0"/>
          <a:ext cx="11128442" cy="16211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ar nepasikeitė vietos plėtros projektų, įtrauktų į rezervinį sąrašą, aktualumas įgyvendinant VPS;</a:t>
          </a:r>
        </a:p>
      </dsp:txBody>
      <dsp:txXfrm>
        <a:off x="47483" y="47483"/>
        <a:ext cx="9242062" cy="1526223"/>
      </dsp:txXfrm>
    </dsp:sp>
    <dsp:sp modelId="{4F944755-30DD-4642-9037-03D3712AE3E4}">
      <dsp:nvSpPr>
        <dsp:cNvPr id="0" name=""/>
        <dsp:cNvSpPr/>
      </dsp:nvSpPr>
      <dsp:spPr>
        <a:xfrm>
          <a:off x="932007" y="1915951"/>
          <a:ext cx="11128442" cy="16211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3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ar vietos plėtros projekto sutartis bus pasirašyta iki </a:t>
          </a:r>
          <a:r>
            <a:rPr lang="en-US" sz="3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2026 m. </a:t>
          </a:r>
          <a:r>
            <a:rPr lang="en-US" sz="36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gruod</a:t>
          </a:r>
          <a:r>
            <a:rPr lang="lt-LT" sz="36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žio</a:t>
          </a:r>
          <a:r>
            <a:rPr lang="lt-LT" sz="3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31 d.*</a:t>
          </a:r>
          <a:r>
            <a:rPr lang="lt-LT" sz="3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979490" y="1963434"/>
        <a:ext cx="9047696" cy="1526223"/>
      </dsp:txXfrm>
    </dsp:sp>
    <dsp:sp modelId="{D0E2C8D1-8413-44B1-A287-3AEF014D258D}">
      <dsp:nvSpPr>
        <dsp:cNvPr id="0" name=""/>
        <dsp:cNvSpPr/>
      </dsp:nvSpPr>
      <dsp:spPr>
        <a:xfrm>
          <a:off x="1850103" y="3831902"/>
          <a:ext cx="11128442" cy="16211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3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ar reikia tikslinti miesto VVG kvietimų planą;</a:t>
          </a:r>
        </a:p>
        <a:p>
          <a:pPr marL="0"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100" kern="1200" dirty="0"/>
        </a:p>
      </dsp:txBody>
      <dsp:txXfrm>
        <a:off x="1897586" y="3879385"/>
        <a:ext cx="9061606" cy="1526223"/>
      </dsp:txXfrm>
    </dsp:sp>
    <dsp:sp modelId="{7B2797BA-0330-490B-A7B0-2BEB9F3BEA5F}">
      <dsp:nvSpPr>
        <dsp:cNvPr id="0" name=""/>
        <dsp:cNvSpPr/>
      </dsp:nvSpPr>
      <dsp:spPr>
        <a:xfrm>
          <a:off x="2782110" y="5747853"/>
          <a:ext cx="11128442" cy="16211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sz="36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ar reikia inicijuoti VPS keitimą.</a:t>
          </a:r>
        </a:p>
        <a:p>
          <a:pPr marL="0"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900" kern="1200" dirty="0"/>
        </a:p>
      </dsp:txBody>
      <dsp:txXfrm>
        <a:off x="2829593" y="5795336"/>
        <a:ext cx="9047696" cy="1526223"/>
      </dsp:txXfrm>
    </dsp:sp>
    <dsp:sp modelId="{9972D6DE-9C24-4362-BA3D-44673E5895D1}">
      <dsp:nvSpPr>
        <dsp:cNvPr id="0" name=""/>
        <dsp:cNvSpPr/>
      </dsp:nvSpPr>
      <dsp:spPr>
        <a:xfrm>
          <a:off x="10074669" y="1241683"/>
          <a:ext cx="1053773" cy="1053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600" kern="1200"/>
        </a:p>
      </dsp:txBody>
      <dsp:txXfrm>
        <a:off x="10311768" y="1241683"/>
        <a:ext cx="579575" cy="792964"/>
      </dsp:txXfrm>
    </dsp:sp>
    <dsp:sp modelId="{B0866D81-79E4-473F-A084-2CE9378CE505}">
      <dsp:nvSpPr>
        <dsp:cNvPr id="0" name=""/>
        <dsp:cNvSpPr/>
      </dsp:nvSpPr>
      <dsp:spPr>
        <a:xfrm>
          <a:off x="11006676" y="3157634"/>
          <a:ext cx="1053773" cy="1053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600" kern="1200"/>
        </a:p>
      </dsp:txBody>
      <dsp:txXfrm>
        <a:off x="11243775" y="3157634"/>
        <a:ext cx="579575" cy="792964"/>
      </dsp:txXfrm>
    </dsp:sp>
    <dsp:sp modelId="{EB5F7AFD-9CE9-486D-ABF8-82A626F93D69}">
      <dsp:nvSpPr>
        <dsp:cNvPr id="0" name=""/>
        <dsp:cNvSpPr/>
      </dsp:nvSpPr>
      <dsp:spPr>
        <a:xfrm>
          <a:off x="11924772" y="5073586"/>
          <a:ext cx="1053773" cy="105377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600" kern="1200"/>
        </a:p>
      </dsp:txBody>
      <dsp:txXfrm>
        <a:off x="12161871" y="5073586"/>
        <a:ext cx="579575" cy="792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3777D-3E0B-4BAE-966F-082EEE40492F}">
      <dsp:nvSpPr>
        <dsp:cNvPr id="0" name=""/>
        <dsp:cNvSpPr/>
      </dsp:nvSpPr>
      <dsp:spPr>
        <a:xfrm>
          <a:off x="0" y="44227"/>
          <a:ext cx="2792965" cy="2513518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Sudaryti</a:t>
          </a:r>
          <a:r>
            <a:rPr lang="en-US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RP </a:t>
          </a:r>
          <a:r>
            <a:rPr lang="en-US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lt-LT" sz="32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ąrašai</a:t>
          </a:r>
          <a:endParaRPr lang="lt-LT" sz="32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618" y="117845"/>
        <a:ext cx="2645729" cy="2366282"/>
      </dsp:txXfrm>
    </dsp:sp>
    <dsp:sp modelId="{3383AFD2-E1A3-4A6C-B4DB-0A3514A75A0F}">
      <dsp:nvSpPr>
        <dsp:cNvPr id="0" name=""/>
        <dsp:cNvSpPr/>
      </dsp:nvSpPr>
      <dsp:spPr>
        <a:xfrm rot="38044">
          <a:off x="2852254" y="976460"/>
          <a:ext cx="1028290" cy="69265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900" kern="1200" dirty="0"/>
        </a:p>
      </dsp:txBody>
      <dsp:txXfrm>
        <a:off x="2852260" y="1113841"/>
        <a:ext cx="820494" cy="415593"/>
      </dsp:txXfrm>
    </dsp:sp>
    <dsp:sp modelId="{0B0AE7D5-D3C7-4CF5-8D19-7AE134415ECB}">
      <dsp:nvSpPr>
        <dsp:cNvPr id="0" name=""/>
        <dsp:cNvSpPr/>
      </dsp:nvSpPr>
      <dsp:spPr>
        <a:xfrm>
          <a:off x="3975303" y="18990"/>
          <a:ext cx="5041973" cy="26768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Miesto VVG raštu kreipiasi į VRM dėl RP finansavimo poreikio, kartu pateikdama atnaujintą Kvietimų planą</a:t>
          </a: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endParaRPr lang="lt-LT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53706" y="97393"/>
        <a:ext cx="4885167" cy="2520067"/>
      </dsp:txXfrm>
    </dsp:sp>
    <dsp:sp modelId="{174015EF-CF95-4227-97C7-486035BDC2F0}">
      <dsp:nvSpPr>
        <dsp:cNvPr id="0" name=""/>
        <dsp:cNvSpPr/>
      </dsp:nvSpPr>
      <dsp:spPr>
        <a:xfrm rot="29220">
          <a:off x="9001178" y="952366"/>
          <a:ext cx="1032367" cy="69265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900" kern="1200" dirty="0"/>
        </a:p>
      </dsp:txBody>
      <dsp:txXfrm>
        <a:off x="9001182" y="1090014"/>
        <a:ext cx="824571" cy="415593"/>
      </dsp:txXfrm>
    </dsp:sp>
    <dsp:sp modelId="{452CE5C7-4A8B-4362-A7A3-993D115FE099}">
      <dsp:nvSpPr>
        <dsp:cNvPr id="0" name=""/>
        <dsp:cNvSpPr/>
      </dsp:nvSpPr>
      <dsp:spPr>
        <a:xfrm>
          <a:off x="10075699" y="72715"/>
          <a:ext cx="3424148" cy="265937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įvertina Kvietimų planą ir  keitimą suderina su CPVA</a:t>
          </a:r>
        </a:p>
      </dsp:txBody>
      <dsp:txXfrm>
        <a:off x="10153590" y="150606"/>
        <a:ext cx="3268366" cy="2503596"/>
      </dsp:txXfrm>
    </dsp:sp>
    <dsp:sp modelId="{60942E52-90A4-4216-8A39-B9AB4E564CBF}">
      <dsp:nvSpPr>
        <dsp:cNvPr id="0" name=""/>
        <dsp:cNvSpPr/>
      </dsp:nvSpPr>
      <dsp:spPr>
        <a:xfrm>
          <a:off x="13593439" y="1044201"/>
          <a:ext cx="986358" cy="716406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000" kern="1200" dirty="0"/>
        </a:p>
      </dsp:txBody>
      <dsp:txXfrm>
        <a:off x="13593439" y="1187482"/>
        <a:ext cx="771436" cy="429844"/>
      </dsp:txXfrm>
    </dsp:sp>
    <dsp:sp modelId="{43F1A029-631C-42B0-B54C-E8073652D560}">
      <dsp:nvSpPr>
        <dsp:cNvPr id="0" name=""/>
        <dsp:cNvSpPr/>
      </dsp:nvSpPr>
      <dsp:spPr>
        <a:xfrm>
          <a:off x="14617034" y="271153"/>
          <a:ext cx="4130656" cy="22625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kreipiasi į CPVA dėl RP patikrinimo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US" sz="2800" i="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jei</a:t>
          </a:r>
          <a:r>
            <a:rPr lang="en-US" sz="2800" i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i="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taikoma</a:t>
          </a:r>
          <a:r>
            <a:rPr lang="en-US" sz="2800" i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i="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PAFT 86 p.)</a:t>
          </a:r>
          <a:r>
            <a:rPr lang="en-US" sz="2800" i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endParaRPr lang="lt-LT" sz="2800" i="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683300" y="337419"/>
        <a:ext cx="3998124" cy="2129971"/>
      </dsp:txXfrm>
    </dsp:sp>
    <dsp:sp modelId="{325223BB-416E-43C7-BB9A-A5EA14E7C6FA}">
      <dsp:nvSpPr>
        <dsp:cNvPr id="0" name=""/>
        <dsp:cNvSpPr/>
      </dsp:nvSpPr>
      <dsp:spPr>
        <a:xfrm rot="5400000">
          <a:off x="16425500" y="2897220"/>
          <a:ext cx="984232" cy="78114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5300" kern="1200" dirty="0"/>
        </a:p>
      </dsp:txBody>
      <dsp:txXfrm rot="-5400000">
        <a:off x="16683272" y="2795679"/>
        <a:ext cx="468689" cy="749887"/>
      </dsp:txXfrm>
    </dsp:sp>
    <dsp:sp modelId="{1EF353AB-95AE-42C4-905C-FED185B85DC3}">
      <dsp:nvSpPr>
        <dsp:cNvPr id="0" name=""/>
        <dsp:cNvSpPr/>
      </dsp:nvSpPr>
      <dsp:spPr>
        <a:xfrm>
          <a:off x="15572759" y="4049192"/>
          <a:ext cx="2792965" cy="226250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CPVA pateikia RP vertinimo išvadą</a:t>
          </a:r>
        </a:p>
      </dsp:txBody>
      <dsp:txXfrm>
        <a:off x="15639025" y="4115458"/>
        <a:ext cx="2660433" cy="2129971"/>
      </dsp:txXfrm>
    </dsp:sp>
    <dsp:sp modelId="{6C934903-9FC3-49CB-8F4F-8C3832338830}">
      <dsp:nvSpPr>
        <dsp:cNvPr id="0" name=""/>
        <dsp:cNvSpPr/>
      </dsp:nvSpPr>
      <dsp:spPr>
        <a:xfrm rot="10779003">
          <a:off x="14127829" y="4832557"/>
          <a:ext cx="1291617" cy="7973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400" kern="1200" dirty="0"/>
        </a:p>
      </dsp:txBody>
      <dsp:txXfrm rot="10800000">
        <a:off x="14367046" y="4991306"/>
        <a:ext cx="1052398" cy="478438"/>
      </dsp:txXfrm>
    </dsp:sp>
    <dsp:sp modelId="{DA81D8DC-2428-4075-BE37-306E01619948}">
      <dsp:nvSpPr>
        <dsp:cNvPr id="0" name=""/>
        <dsp:cNvSpPr/>
      </dsp:nvSpPr>
      <dsp:spPr>
        <a:xfrm>
          <a:off x="11352336" y="3921996"/>
          <a:ext cx="2792965" cy="256845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priima sprendim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ą</a:t>
          </a:r>
          <a:r>
            <a:rPr lang="pt-BR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dėl RP finansavimo</a:t>
          </a:r>
          <a:endParaRPr lang="lt-LT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27563" y="3997223"/>
        <a:ext cx="2642511" cy="2417996"/>
      </dsp:txXfrm>
    </dsp:sp>
    <dsp:sp modelId="{5A46D6FB-01DA-4112-863A-2F381D01C769}">
      <dsp:nvSpPr>
        <dsp:cNvPr id="0" name=""/>
        <dsp:cNvSpPr/>
      </dsp:nvSpPr>
      <dsp:spPr>
        <a:xfrm rot="10847488">
          <a:off x="9978809" y="4875724"/>
          <a:ext cx="1248158" cy="68063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900" kern="1200" dirty="0"/>
        </a:p>
      </dsp:txBody>
      <dsp:txXfrm rot="10800000">
        <a:off x="10182990" y="5013261"/>
        <a:ext cx="1043967" cy="408383"/>
      </dsp:txXfrm>
    </dsp:sp>
    <dsp:sp modelId="{FD46854B-CA51-4FBF-8AC6-CA19685F2853}">
      <dsp:nvSpPr>
        <dsp:cNvPr id="0" name=""/>
        <dsp:cNvSpPr/>
      </dsp:nvSpPr>
      <dsp:spPr>
        <a:xfrm>
          <a:off x="6226071" y="3858028"/>
          <a:ext cx="3784580" cy="256845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Nuo sprendimo priėmimo dienos </a:t>
          </a:r>
          <a:r>
            <a:rPr lang="lt-LT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 3 d. d. 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informuojama CPVA  ir Miesto VVG </a:t>
          </a:r>
        </a:p>
      </dsp:txBody>
      <dsp:txXfrm>
        <a:off x="6301298" y="3933255"/>
        <a:ext cx="3634126" cy="2417996"/>
      </dsp:txXfrm>
    </dsp:sp>
    <dsp:sp modelId="{124CAF65-2089-4E2E-B7AB-50773737850C}">
      <dsp:nvSpPr>
        <dsp:cNvPr id="0" name=""/>
        <dsp:cNvSpPr/>
      </dsp:nvSpPr>
      <dsp:spPr>
        <a:xfrm rot="10800000">
          <a:off x="4977959" y="4738629"/>
          <a:ext cx="1176944" cy="69265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900" kern="1200" dirty="0"/>
        </a:p>
      </dsp:txBody>
      <dsp:txXfrm rot="10800000">
        <a:off x="5185755" y="4877160"/>
        <a:ext cx="969148" cy="415593"/>
      </dsp:txXfrm>
    </dsp:sp>
    <dsp:sp modelId="{9D2137E4-36E6-4024-A702-AEFCCF59D3B4}">
      <dsp:nvSpPr>
        <dsp:cNvPr id="0" name=""/>
        <dsp:cNvSpPr/>
      </dsp:nvSpPr>
      <dsp:spPr>
        <a:xfrm>
          <a:off x="2166132" y="3858028"/>
          <a:ext cx="2792965" cy="256845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Pareiškėjas pasirašo su CPVA </a:t>
          </a:r>
          <a:r>
            <a:rPr lang="lt-LT" sz="2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projekt</a:t>
          </a: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sutartį</a:t>
          </a:r>
        </a:p>
      </dsp:txBody>
      <dsp:txXfrm>
        <a:off x="2241359" y="3933255"/>
        <a:ext cx="2642511" cy="24179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94968-697B-4265-817A-4568C7532B8E}">
      <dsp:nvSpPr>
        <dsp:cNvPr id="0" name=""/>
        <dsp:cNvSpPr/>
      </dsp:nvSpPr>
      <dsp:spPr>
        <a:xfrm>
          <a:off x="1924646" y="860324"/>
          <a:ext cx="2858998" cy="2270561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Sudaryti RP sąrašai</a:t>
          </a:r>
        </a:p>
      </dsp:txBody>
      <dsp:txXfrm>
        <a:off x="1991148" y="926826"/>
        <a:ext cx="2725994" cy="2137557"/>
      </dsp:txXfrm>
    </dsp:sp>
    <dsp:sp modelId="{189C6DAB-22DA-4D56-BA42-CE7A0D060485}">
      <dsp:nvSpPr>
        <dsp:cNvPr id="0" name=""/>
        <dsp:cNvSpPr/>
      </dsp:nvSpPr>
      <dsp:spPr>
        <a:xfrm>
          <a:off x="5008752" y="1678407"/>
          <a:ext cx="542305" cy="63439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700" kern="1200"/>
        </a:p>
      </dsp:txBody>
      <dsp:txXfrm>
        <a:off x="5008752" y="1805286"/>
        <a:ext cx="379614" cy="380637"/>
      </dsp:txXfrm>
    </dsp:sp>
    <dsp:sp modelId="{B18EC6C0-400A-44FE-BC34-BB23E11FB490}">
      <dsp:nvSpPr>
        <dsp:cNvPr id="0" name=""/>
        <dsp:cNvSpPr/>
      </dsp:nvSpPr>
      <dsp:spPr>
        <a:xfrm>
          <a:off x="5806862" y="900168"/>
          <a:ext cx="2958097" cy="2190873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Miesto VVG inicijuoja VPS keitimą (Taisyklių IV sk. 3 skirsnis.)*</a:t>
          </a:r>
        </a:p>
      </dsp:txBody>
      <dsp:txXfrm>
        <a:off x="5871030" y="964336"/>
        <a:ext cx="2829761" cy="2062537"/>
      </dsp:txXfrm>
    </dsp:sp>
    <dsp:sp modelId="{58223DC1-BE04-47EF-BD77-EED8FF0EF718}">
      <dsp:nvSpPr>
        <dsp:cNvPr id="0" name=""/>
        <dsp:cNvSpPr/>
      </dsp:nvSpPr>
      <dsp:spPr>
        <a:xfrm>
          <a:off x="8990068" y="1678407"/>
          <a:ext cx="542305" cy="63439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700" kern="1200"/>
        </a:p>
      </dsp:txBody>
      <dsp:txXfrm>
        <a:off x="8990068" y="1805286"/>
        <a:ext cx="379614" cy="380637"/>
      </dsp:txXfrm>
    </dsp:sp>
    <dsp:sp modelId="{41A43C69-5BC5-4885-A01E-60D41909306E}">
      <dsp:nvSpPr>
        <dsp:cNvPr id="0" name=""/>
        <dsp:cNvSpPr/>
      </dsp:nvSpPr>
      <dsp:spPr>
        <a:xfrm>
          <a:off x="9788178" y="880246"/>
          <a:ext cx="2812544" cy="223071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pritaria VPS keitimui</a:t>
          </a:r>
        </a:p>
      </dsp:txBody>
      <dsp:txXfrm>
        <a:off x="9853513" y="945581"/>
        <a:ext cx="2681874" cy="2100047"/>
      </dsp:txXfrm>
    </dsp:sp>
    <dsp:sp modelId="{1381CF32-5DA0-4146-859E-7E9004830199}">
      <dsp:nvSpPr>
        <dsp:cNvPr id="0" name=""/>
        <dsp:cNvSpPr/>
      </dsp:nvSpPr>
      <dsp:spPr>
        <a:xfrm>
          <a:off x="12825830" y="1678407"/>
          <a:ext cx="542305" cy="63439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700" kern="1200"/>
        </a:p>
      </dsp:txBody>
      <dsp:txXfrm>
        <a:off x="12825830" y="1805286"/>
        <a:ext cx="379614" cy="380637"/>
      </dsp:txXfrm>
    </dsp:sp>
    <dsp:sp modelId="{C29A162F-8E8A-4FC2-80AB-2B18798E4D6D}">
      <dsp:nvSpPr>
        <dsp:cNvPr id="0" name=""/>
        <dsp:cNvSpPr/>
      </dsp:nvSpPr>
      <dsp:spPr>
        <a:xfrm>
          <a:off x="13623940" y="880246"/>
          <a:ext cx="4692656" cy="223071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Miesto VVG raštu kreipiasi į VRM dėl RP finansavimo poreikio, kartu pateikdama ir atnaujintą Kvietimų planą</a:t>
          </a: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(jei taikoma)</a:t>
          </a:r>
        </a:p>
      </dsp:txBody>
      <dsp:txXfrm>
        <a:off x="13689275" y="945581"/>
        <a:ext cx="4561986" cy="2100047"/>
      </dsp:txXfrm>
    </dsp:sp>
    <dsp:sp modelId="{C1A55763-1EDA-4058-B6AC-8A9B46C1739E}">
      <dsp:nvSpPr>
        <dsp:cNvPr id="0" name=""/>
        <dsp:cNvSpPr/>
      </dsp:nvSpPr>
      <dsp:spPr>
        <a:xfrm rot="5400000">
          <a:off x="16107434" y="3299689"/>
          <a:ext cx="571358" cy="63439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800" kern="1200"/>
        </a:p>
      </dsp:txBody>
      <dsp:txXfrm rot="-5400000">
        <a:off x="16202795" y="3331208"/>
        <a:ext cx="380637" cy="399951"/>
      </dsp:txXfrm>
    </dsp:sp>
    <dsp:sp modelId="{A9D59D0E-E02C-43EB-8022-E2969CE06DF0}">
      <dsp:nvSpPr>
        <dsp:cNvPr id="0" name=""/>
        <dsp:cNvSpPr/>
      </dsp:nvSpPr>
      <dsp:spPr>
        <a:xfrm>
          <a:off x="15436954" y="4154103"/>
          <a:ext cx="2879642" cy="263449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kreipiasi į CPVA dėl RP patikrinimo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(jei taikoma PAFT 86 p.)*</a:t>
          </a:r>
        </a:p>
      </dsp:txBody>
      <dsp:txXfrm>
        <a:off x="15514116" y="4231265"/>
        <a:ext cx="2725318" cy="2480175"/>
      </dsp:txXfrm>
    </dsp:sp>
    <dsp:sp modelId="{E4D56008-ECF0-4284-B4DA-AA7FF18FA835}">
      <dsp:nvSpPr>
        <dsp:cNvPr id="0" name=""/>
        <dsp:cNvSpPr/>
      </dsp:nvSpPr>
      <dsp:spPr>
        <a:xfrm rot="10800000">
          <a:off x="14669541" y="5154156"/>
          <a:ext cx="542305" cy="63439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700" kern="1200"/>
        </a:p>
      </dsp:txBody>
      <dsp:txXfrm rot="10800000">
        <a:off x="14832232" y="5281035"/>
        <a:ext cx="379614" cy="380637"/>
      </dsp:txXfrm>
    </dsp:sp>
    <dsp:sp modelId="{D7851D49-9A43-47C6-BD71-733C29ECF29E}">
      <dsp:nvSpPr>
        <dsp:cNvPr id="0" name=""/>
        <dsp:cNvSpPr/>
      </dsp:nvSpPr>
      <dsp:spPr>
        <a:xfrm>
          <a:off x="11554277" y="4194891"/>
          <a:ext cx="2859459" cy="2552923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CPVA pateikia RP vertinimo išvadą</a:t>
          </a:r>
        </a:p>
      </dsp:txBody>
      <dsp:txXfrm>
        <a:off x="11629050" y="4269664"/>
        <a:ext cx="2709913" cy="2403377"/>
      </dsp:txXfrm>
    </dsp:sp>
    <dsp:sp modelId="{DA9CC147-F59E-4896-933E-0FDE0EB31171}">
      <dsp:nvSpPr>
        <dsp:cNvPr id="0" name=""/>
        <dsp:cNvSpPr/>
      </dsp:nvSpPr>
      <dsp:spPr>
        <a:xfrm rot="10800000">
          <a:off x="10786864" y="5154156"/>
          <a:ext cx="542305" cy="63439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700" kern="1200"/>
        </a:p>
      </dsp:txBody>
      <dsp:txXfrm rot="10800000">
        <a:off x="10949555" y="5281035"/>
        <a:ext cx="379614" cy="380637"/>
      </dsp:txXfrm>
    </dsp:sp>
    <dsp:sp modelId="{4C42C486-3E7B-4FA3-8788-AA1F8FCCB068}">
      <dsp:nvSpPr>
        <dsp:cNvPr id="0" name=""/>
        <dsp:cNvSpPr/>
      </dsp:nvSpPr>
      <dsp:spPr>
        <a:xfrm>
          <a:off x="7337085" y="4196066"/>
          <a:ext cx="3193974" cy="255057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priima sprendimą dėl RP finansavimo</a:t>
          </a:r>
        </a:p>
      </dsp:txBody>
      <dsp:txXfrm>
        <a:off x="7411789" y="4270770"/>
        <a:ext cx="3044566" cy="2401167"/>
      </dsp:txXfrm>
    </dsp:sp>
    <dsp:sp modelId="{00A8D79A-C439-49A1-884B-91AA2E341769}">
      <dsp:nvSpPr>
        <dsp:cNvPr id="0" name=""/>
        <dsp:cNvSpPr/>
      </dsp:nvSpPr>
      <dsp:spPr>
        <a:xfrm rot="10800000">
          <a:off x="6569671" y="5154156"/>
          <a:ext cx="542305" cy="63439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700" kern="1200"/>
        </a:p>
      </dsp:txBody>
      <dsp:txXfrm rot="10800000">
        <a:off x="6732362" y="5281035"/>
        <a:ext cx="379614" cy="380637"/>
      </dsp:txXfrm>
    </dsp:sp>
    <dsp:sp modelId="{C686CD00-2A6A-44CA-94B6-890A12BFFE87}">
      <dsp:nvSpPr>
        <dsp:cNvPr id="0" name=""/>
        <dsp:cNvSpPr/>
      </dsp:nvSpPr>
      <dsp:spPr>
        <a:xfrm>
          <a:off x="3399691" y="4185613"/>
          <a:ext cx="2914175" cy="257147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Nuo sprendimo priėmimo dienos per 3 d. d. informuojama CPVA  ir Miesto VVG </a:t>
          </a:r>
          <a:endParaRPr lang="lt-LT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75007" y="4260929"/>
        <a:ext cx="2763543" cy="2420847"/>
      </dsp:txXfrm>
    </dsp:sp>
    <dsp:sp modelId="{A8CAC37E-372E-44E1-A201-97C002944F3E}">
      <dsp:nvSpPr>
        <dsp:cNvPr id="0" name=""/>
        <dsp:cNvSpPr/>
      </dsp:nvSpPr>
      <dsp:spPr>
        <a:xfrm rot="10800000">
          <a:off x="2632278" y="5154156"/>
          <a:ext cx="542305" cy="63439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700" kern="1200"/>
        </a:p>
      </dsp:txBody>
      <dsp:txXfrm rot="10800000">
        <a:off x="2794969" y="5281035"/>
        <a:ext cx="379614" cy="380637"/>
      </dsp:txXfrm>
    </dsp:sp>
    <dsp:sp modelId="{AC0A3D54-3C92-4512-BD35-26119B14A36F}">
      <dsp:nvSpPr>
        <dsp:cNvPr id="0" name=""/>
        <dsp:cNvSpPr/>
      </dsp:nvSpPr>
      <dsp:spPr>
        <a:xfrm>
          <a:off x="1150" y="4184316"/>
          <a:ext cx="2375323" cy="2574073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Pareiškėjas pasirašo su CPVA projekto sutartį</a:t>
          </a:r>
        </a:p>
      </dsp:txBody>
      <dsp:txXfrm>
        <a:off x="70721" y="4253887"/>
        <a:ext cx="2236181" cy="2434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8A773-EA5A-4FD6-8B38-A72D30EECED7}" type="datetimeFigureOut">
              <a:rPr lang="en-US" smtClean="0"/>
              <a:t>5/30/2025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5125"/>
            <a:ext cx="16084550" cy="4456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896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896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0C739-CC59-494D-9CEE-62ABB225C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23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56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73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914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20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="1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50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42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0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1409" y="10695541"/>
            <a:ext cx="7861934" cy="0"/>
          </a:xfrm>
          <a:custGeom>
            <a:avLst/>
            <a:gdLst/>
            <a:ahLst/>
            <a:cxnLst/>
            <a:rect l="l" t="t" r="r" b="b"/>
            <a:pathLst>
              <a:path w="7861934">
                <a:moveTo>
                  <a:pt x="0" y="0"/>
                </a:moveTo>
                <a:lnTo>
                  <a:pt x="7861935" y="0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0830021" y="10680460"/>
            <a:ext cx="7862570" cy="13335"/>
          </a:xfrm>
          <a:custGeom>
            <a:avLst/>
            <a:gdLst/>
            <a:ahLst/>
            <a:cxnLst/>
            <a:rect l="l" t="t" r="r" b="b"/>
            <a:pathLst>
              <a:path w="7862569" h="13334">
                <a:moveTo>
                  <a:pt x="0" y="0"/>
                </a:moveTo>
                <a:lnTo>
                  <a:pt x="7862249" y="12987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99704" y="8814071"/>
            <a:ext cx="3648549" cy="187643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406534" y="8920911"/>
            <a:ext cx="3438660" cy="166654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75265" y="10430443"/>
            <a:ext cx="757356" cy="7563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50551" y="947720"/>
            <a:ext cx="13402996" cy="704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6792"/>
            <a:ext cx="14072870" cy="2828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2611"/>
            <a:ext cx="8745284" cy="7468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2611"/>
            <a:ext cx="8745284" cy="7468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1409" y="10695541"/>
            <a:ext cx="7861934" cy="0"/>
          </a:xfrm>
          <a:custGeom>
            <a:avLst/>
            <a:gdLst/>
            <a:ahLst/>
            <a:cxnLst/>
            <a:rect l="l" t="t" r="r" b="b"/>
            <a:pathLst>
              <a:path w="7861934">
                <a:moveTo>
                  <a:pt x="0" y="0"/>
                </a:moveTo>
                <a:lnTo>
                  <a:pt x="7861935" y="0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0830021" y="10680460"/>
            <a:ext cx="7862570" cy="13335"/>
          </a:xfrm>
          <a:custGeom>
            <a:avLst/>
            <a:gdLst/>
            <a:ahLst/>
            <a:cxnLst/>
            <a:rect l="l" t="t" r="r" b="b"/>
            <a:pathLst>
              <a:path w="7862569" h="13334">
                <a:moveTo>
                  <a:pt x="0" y="0"/>
                </a:moveTo>
                <a:lnTo>
                  <a:pt x="7862249" y="12987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7336" y="801468"/>
            <a:ext cx="15669426" cy="1602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75253" y="2512230"/>
            <a:ext cx="16353592" cy="690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379914" y="10693079"/>
            <a:ext cx="926465" cy="220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23601"/>
            <a:ext cx="4623943" cy="565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8446481" y="10714890"/>
            <a:ext cx="172084" cy="213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392614" y="10705779"/>
            <a:ext cx="1188085" cy="210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5"/>
              </a:lnSpc>
              <a:tabLst>
                <a:tab pos="1091565" algn="l"/>
              </a:tabLst>
            </a:pP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P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spc="7" baseline="2415" dirty="0">
                <a:solidFill>
                  <a:srgbClr val="484848"/>
                </a:solidFill>
                <a:latin typeface="Segoe UI"/>
                <a:cs typeface="Segoe UI"/>
              </a:rPr>
              <a:t>U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S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L</a:t>
            </a:r>
            <a:r>
              <a:rPr sz="1725" b="1" spc="-60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spc="7" baseline="2415" dirty="0">
                <a:solidFill>
                  <a:srgbClr val="484848"/>
                </a:solidFill>
                <a:latin typeface="Segoe UI"/>
                <a:cs typeface="Segoe UI"/>
              </a:rPr>
              <a:t>A</a:t>
            </a:r>
            <a:r>
              <a:rPr sz="1725" b="1" spc="-112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P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I</a:t>
            </a:r>
            <a:r>
              <a:rPr sz="1725" b="1" spc="-112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S	</a:t>
            </a:r>
            <a:r>
              <a:rPr sz="1450" b="1" spc="15" dirty="0">
                <a:solidFill>
                  <a:srgbClr val="484848"/>
                </a:solidFill>
                <a:latin typeface="Calibri"/>
                <a:cs typeface="Calibri"/>
              </a:rPr>
              <a:t>1</a:t>
            </a:r>
            <a:endParaRPr sz="145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75265" y="10430443"/>
            <a:ext cx="757356" cy="75639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4135758" y="8922603"/>
            <a:ext cx="5968365" cy="2387600"/>
          </a:xfrm>
          <a:custGeom>
            <a:avLst/>
            <a:gdLst/>
            <a:ahLst/>
            <a:cxnLst/>
            <a:rect l="l" t="t" r="r" b="b"/>
            <a:pathLst>
              <a:path w="5968365" h="2387600">
                <a:moveTo>
                  <a:pt x="5968291" y="0"/>
                </a:moveTo>
                <a:lnTo>
                  <a:pt x="0" y="0"/>
                </a:lnTo>
                <a:lnTo>
                  <a:pt x="0" y="2387520"/>
                </a:lnTo>
                <a:lnTo>
                  <a:pt x="5968291" y="2387520"/>
                </a:lnTo>
                <a:lnTo>
                  <a:pt x="5968291" y="0"/>
                </a:lnTo>
                <a:close/>
              </a:path>
            </a:pathLst>
          </a:custGeom>
          <a:solidFill>
            <a:srgbClr val="C8CA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8932760"/>
            <a:ext cx="5979160" cy="2377440"/>
          </a:xfrm>
          <a:custGeom>
            <a:avLst/>
            <a:gdLst/>
            <a:ahLst/>
            <a:cxnLst/>
            <a:rect l="l" t="t" r="r" b="b"/>
            <a:pathLst>
              <a:path w="5979160" h="2377440">
                <a:moveTo>
                  <a:pt x="5978970" y="0"/>
                </a:moveTo>
                <a:lnTo>
                  <a:pt x="0" y="0"/>
                </a:lnTo>
                <a:lnTo>
                  <a:pt x="0" y="2377362"/>
                </a:lnTo>
                <a:lnTo>
                  <a:pt x="5978970" y="2377362"/>
                </a:lnTo>
                <a:lnTo>
                  <a:pt x="5978970" y="0"/>
                </a:lnTo>
                <a:close/>
              </a:path>
            </a:pathLst>
          </a:custGeom>
          <a:solidFill>
            <a:srgbClr val="C8CA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7717301" y="8922980"/>
            <a:ext cx="2386965" cy="2387600"/>
          </a:xfrm>
          <a:custGeom>
            <a:avLst/>
            <a:gdLst/>
            <a:ahLst/>
            <a:cxnLst/>
            <a:rect l="l" t="t" r="r" b="b"/>
            <a:pathLst>
              <a:path w="2386965" h="2387600">
                <a:moveTo>
                  <a:pt x="2386748" y="0"/>
                </a:moveTo>
                <a:lnTo>
                  <a:pt x="0" y="2387143"/>
                </a:lnTo>
                <a:lnTo>
                  <a:pt x="2386748" y="2387143"/>
                </a:lnTo>
                <a:lnTo>
                  <a:pt x="2386748" y="0"/>
                </a:lnTo>
                <a:close/>
              </a:path>
            </a:pathLst>
          </a:custGeom>
          <a:solidFill>
            <a:srgbClr val="D0D2D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0" y="8953976"/>
            <a:ext cx="2355215" cy="2356485"/>
          </a:xfrm>
          <a:custGeom>
            <a:avLst/>
            <a:gdLst/>
            <a:ahLst/>
            <a:cxnLst/>
            <a:rect l="l" t="t" r="r" b="b"/>
            <a:pathLst>
              <a:path w="2355215" h="2356484">
                <a:moveTo>
                  <a:pt x="0" y="0"/>
                </a:moveTo>
                <a:lnTo>
                  <a:pt x="0" y="2356146"/>
                </a:lnTo>
                <a:lnTo>
                  <a:pt x="2354920" y="2356146"/>
                </a:lnTo>
                <a:lnTo>
                  <a:pt x="0" y="0"/>
                </a:lnTo>
                <a:close/>
              </a:path>
            </a:pathLst>
          </a:custGeom>
          <a:solidFill>
            <a:srgbClr val="D0D2D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891787" y="850"/>
            <a:ext cx="8168005" cy="11309350"/>
          </a:xfrm>
          <a:custGeom>
            <a:avLst/>
            <a:gdLst/>
            <a:ahLst/>
            <a:cxnLst/>
            <a:rect l="l" t="t" r="r" b="b"/>
            <a:pathLst>
              <a:path w="8168005" h="11309350">
                <a:moveTo>
                  <a:pt x="8167780" y="0"/>
                </a:moveTo>
                <a:lnTo>
                  <a:pt x="0" y="0"/>
                </a:lnTo>
                <a:lnTo>
                  <a:pt x="0" y="11308870"/>
                </a:lnTo>
                <a:lnTo>
                  <a:pt x="8167780" y="11308870"/>
                </a:lnTo>
                <a:lnTo>
                  <a:pt x="8167780" y="0"/>
                </a:lnTo>
                <a:close/>
              </a:path>
            </a:pathLst>
          </a:custGeom>
          <a:solidFill>
            <a:srgbClr val="F3F3F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9" name="object 9"/>
          <p:cNvGrpSpPr/>
          <p:nvPr/>
        </p:nvGrpSpPr>
        <p:grpSpPr>
          <a:xfrm>
            <a:off x="14135758" y="22701"/>
            <a:ext cx="5968365" cy="8931275"/>
            <a:chOff x="14135758" y="1253"/>
            <a:chExt cx="5968365" cy="8931275"/>
          </a:xfrm>
        </p:grpSpPr>
        <p:sp>
          <p:nvSpPr>
            <p:cNvPr id="10" name="object 10"/>
            <p:cNvSpPr/>
            <p:nvPr/>
          </p:nvSpPr>
          <p:spPr>
            <a:xfrm>
              <a:off x="17120058" y="2963076"/>
              <a:ext cx="2984500" cy="2994660"/>
            </a:xfrm>
            <a:custGeom>
              <a:avLst/>
              <a:gdLst/>
              <a:ahLst/>
              <a:cxnLst/>
              <a:rect l="l" t="t" r="r" b="b"/>
              <a:pathLst>
                <a:path w="2984500" h="2994660">
                  <a:moveTo>
                    <a:pt x="2983992" y="10160"/>
                  </a:moveTo>
                  <a:lnTo>
                    <a:pt x="10147" y="1016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0" y="2984881"/>
                  </a:lnTo>
                  <a:lnTo>
                    <a:pt x="2974251" y="2984881"/>
                  </a:lnTo>
                  <a:lnTo>
                    <a:pt x="2983992" y="2994622"/>
                  </a:lnTo>
                  <a:lnTo>
                    <a:pt x="2983992" y="2984881"/>
                  </a:lnTo>
                  <a:lnTo>
                    <a:pt x="2983992" y="2984462"/>
                  </a:lnTo>
                  <a:lnTo>
                    <a:pt x="2983992" y="10160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4135758" y="2973231"/>
              <a:ext cx="2984500" cy="2985135"/>
            </a:xfrm>
            <a:custGeom>
              <a:avLst/>
              <a:gdLst/>
              <a:ahLst/>
              <a:cxnLst/>
              <a:rect l="l" t="t" r="r" b="b"/>
              <a:pathLst>
                <a:path w="2984500" h="2985135">
                  <a:moveTo>
                    <a:pt x="2984302" y="0"/>
                  </a:moveTo>
                  <a:lnTo>
                    <a:pt x="0" y="0"/>
                  </a:lnTo>
                  <a:lnTo>
                    <a:pt x="2984302" y="2984874"/>
                  </a:lnTo>
                  <a:lnTo>
                    <a:pt x="2984302" y="0"/>
                  </a:lnTo>
                  <a:close/>
                </a:path>
              </a:pathLst>
            </a:custGeom>
            <a:solidFill>
              <a:srgbClr val="ECEDE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4135758" y="2973231"/>
              <a:ext cx="2984500" cy="2985135"/>
            </a:xfrm>
            <a:custGeom>
              <a:avLst/>
              <a:gdLst/>
              <a:ahLst/>
              <a:cxnLst/>
              <a:rect l="l" t="t" r="r" b="b"/>
              <a:pathLst>
                <a:path w="2984500" h="2985135">
                  <a:moveTo>
                    <a:pt x="0" y="0"/>
                  </a:moveTo>
                  <a:lnTo>
                    <a:pt x="0" y="2984874"/>
                  </a:lnTo>
                  <a:lnTo>
                    <a:pt x="2984302" y="2984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D6D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7120058" y="1258"/>
              <a:ext cx="2984500" cy="8931275"/>
            </a:xfrm>
            <a:custGeom>
              <a:avLst/>
              <a:gdLst/>
              <a:ahLst/>
              <a:cxnLst/>
              <a:rect l="l" t="t" r="r" b="b"/>
              <a:pathLst>
                <a:path w="2984500" h="8931275">
                  <a:moveTo>
                    <a:pt x="2983992" y="5946699"/>
                  </a:moveTo>
                  <a:lnTo>
                    <a:pt x="0" y="5946699"/>
                  </a:lnTo>
                  <a:lnTo>
                    <a:pt x="2983992" y="8931148"/>
                  </a:lnTo>
                  <a:lnTo>
                    <a:pt x="2983992" y="5946699"/>
                  </a:lnTo>
                  <a:close/>
                </a:path>
                <a:path w="2984500" h="8931275">
                  <a:moveTo>
                    <a:pt x="2983992" y="0"/>
                  </a:moveTo>
                  <a:lnTo>
                    <a:pt x="1168" y="0"/>
                  </a:lnTo>
                  <a:lnTo>
                    <a:pt x="2983992" y="2982557"/>
                  </a:lnTo>
                  <a:lnTo>
                    <a:pt x="2983992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17120061" y="1253"/>
              <a:ext cx="2984500" cy="2972435"/>
            </a:xfrm>
            <a:custGeom>
              <a:avLst/>
              <a:gdLst/>
              <a:ahLst/>
              <a:cxnLst/>
              <a:rect l="l" t="t" r="r" b="b"/>
              <a:pathLst>
                <a:path w="2984500" h="2972435">
                  <a:moveTo>
                    <a:pt x="12161" y="0"/>
                  </a:moveTo>
                  <a:lnTo>
                    <a:pt x="0" y="0"/>
                  </a:lnTo>
                  <a:lnTo>
                    <a:pt x="0" y="2971978"/>
                  </a:lnTo>
                  <a:lnTo>
                    <a:pt x="2983988" y="2971978"/>
                  </a:lnTo>
                  <a:lnTo>
                    <a:pt x="2983988" y="2971559"/>
                  </a:lnTo>
                  <a:lnTo>
                    <a:pt x="12161" y="0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14135758" y="1253"/>
              <a:ext cx="2984500" cy="2972435"/>
            </a:xfrm>
            <a:custGeom>
              <a:avLst/>
              <a:gdLst/>
              <a:ahLst/>
              <a:cxnLst/>
              <a:rect l="l" t="t" r="r" b="b"/>
              <a:pathLst>
                <a:path w="2984500" h="2972435">
                  <a:moveTo>
                    <a:pt x="2984302" y="0"/>
                  </a:moveTo>
                  <a:lnTo>
                    <a:pt x="2972246" y="0"/>
                  </a:lnTo>
                  <a:lnTo>
                    <a:pt x="0" y="2971978"/>
                  </a:lnTo>
                  <a:lnTo>
                    <a:pt x="2984302" y="2971978"/>
                  </a:lnTo>
                  <a:lnTo>
                    <a:pt x="2984302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6" name="object 16"/>
          <p:cNvSpPr/>
          <p:nvPr/>
        </p:nvSpPr>
        <p:spPr>
          <a:xfrm>
            <a:off x="0" y="5958106"/>
            <a:ext cx="2983865" cy="2985135"/>
          </a:xfrm>
          <a:custGeom>
            <a:avLst/>
            <a:gdLst/>
            <a:ahLst/>
            <a:cxnLst/>
            <a:rect l="l" t="t" r="r" b="b"/>
            <a:pathLst>
              <a:path w="2983865" h="2985134">
                <a:moveTo>
                  <a:pt x="2983569" y="0"/>
                </a:moveTo>
                <a:lnTo>
                  <a:pt x="0" y="0"/>
                </a:lnTo>
                <a:lnTo>
                  <a:pt x="0" y="2984874"/>
                </a:lnTo>
                <a:lnTo>
                  <a:pt x="2983569" y="0"/>
                </a:lnTo>
                <a:close/>
              </a:path>
            </a:pathLst>
          </a:custGeom>
          <a:solidFill>
            <a:srgbClr val="D7DAD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14211724" y="5956954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2984302" y="0"/>
                </a:moveTo>
                <a:lnTo>
                  <a:pt x="0" y="2984874"/>
                </a:lnTo>
                <a:lnTo>
                  <a:pt x="2984302" y="2984874"/>
                </a:lnTo>
                <a:lnTo>
                  <a:pt x="2984302" y="0"/>
                </a:lnTo>
                <a:close/>
              </a:path>
            </a:pathLst>
          </a:custGeom>
          <a:solidFill>
            <a:srgbClr val="ECEDE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973414" y="5947948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0" y="0"/>
                </a:moveTo>
                <a:lnTo>
                  <a:pt x="0" y="2984874"/>
                </a:lnTo>
                <a:lnTo>
                  <a:pt x="2984302" y="2984874"/>
                </a:lnTo>
                <a:lnTo>
                  <a:pt x="0" y="0"/>
                </a:lnTo>
                <a:close/>
              </a:path>
            </a:pathLst>
          </a:custGeom>
          <a:solidFill>
            <a:srgbClr val="ECEDE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17198239" y="5969166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0" y="0"/>
                </a:moveTo>
                <a:lnTo>
                  <a:pt x="0" y="2984874"/>
                </a:lnTo>
                <a:lnTo>
                  <a:pt x="2983988" y="2984874"/>
                </a:lnTo>
                <a:lnTo>
                  <a:pt x="2983988" y="2984456"/>
                </a:lnTo>
                <a:lnTo>
                  <a:pt x="0" y="0"/>
                </a:lnTo>
                <a:close/>
              </a:path>
            </a:pathLst>
          </a:custGeom>
          <a:solidFill>
            <a:srgbClr val="DDDFE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0" y="5947948"/>
            <a:ext cx="2983865" cy="2985135"/>
          </a:xfrm>
          <a:custGeom>
            <a:avLst/>
            <a:gdLst/>
            <a:ahLst/>
            <a:cxnLst/>
            <a:rect l="l" t="t" r="r" b="b"/>
            <a:pathLst>
              <a:path w="2983865" h="2985134">
                <a:moveTo>
                  <a:pt x="2983569" y="0"/>
                </a:moveTo>
                <a:lnTo>
                  <a:pt x="0" y="2984874"/>
                </a:lnTo>
                <a:lnTo>
                  <a:pt x="2983569" y="2984874"/>
                </a:lnTo>
                <a:lnTo>
                  <a:pt x="2983569" y="0"/>
                </a:lnTo>
                <a:close/>
              </a:path>
            </a:pathLst>
          </a:custGeom>
          <a:solidFill>
            <a:srgbClr val="DDDFE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14135758" y="5937686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2984302" y="0"/>
                </a:moveTo>
                <a:lnTo>
                  <a:pt x="0" y="0"/>
                </a:lnTo>
                <a:lnTo>
                  <a:pt x="0" y="2984874"/>
                </a:lnTo>
                <a:lnTo>
                  <a:pt x="2984302" y="0"/>
                </a:lnTo>
                <a:close/>
              </a:path>
            </a:pathLst>
          </a:custGeom>
          <a:solidFill>
            <a:srgbClr val="E2E4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983570" y="5958106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2984407" y="0"/>
                </a:moveTo>
                <a:lnTo>
                  <a:pt x="0" y="0"/>
                </a:lnTo>
                <a:lnTo>
                  <a:pt x="2984407" y="2984874"/>
                </a:lnTo>
                <a:lnTo>
                  <a:pt x="2984407" y="0"/>
                </a:lnTo>
                <a:close/>
              </a:path>
            </a:pathLst>
          </a:custGeom>
          <a:solidFill>
            <a:srgbClr val="E2E4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14135758" y="1253"/>
            <a:ext cx="2972435" cy="2972435"/>
          </a:xfrm>
          <a:custGeom>
            <a:avLst/>
            <a:gdLst/>
            <a:ahLst/>
            <a:cxnLst/>
            <a:rect l="l" t="t" r="r" b="b"/>
            <a:pathLst>
              <a:path w="2972434" h="2972435">
                <a:moveTo>
                  <a:pt x="2972246" y="0"/>
                </a:moveTo>
                <a:lnTo>
                  <a:pt x="0" y="0"/>
                </a:lnTo>
                <a:lnTo>
                  <a:pt x="0" y="2971978"/>
                </a:lnTo>
                <a:lnTo>
                  <a:pt x="2972246" y="0"/>
                </a:lnTo>
                <a:close/>
              </a:path>
            </a:pathLst>
          </a:custGeom>
          <a:solidFill>
            <a:srgbClr val="C8CA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24" name="object 24"/>
          <p:cNvGrpSpPr/>
          <p:nvPr/>
        </p:nvGrpSpPr>
        <p:grpSpPr>
          <a:xfrm>
            <a:off x="0" y="1253"/>
            <a:ext cx="16091535" cy="8697595"/>
            <a:chOff x="0" y="1253"/>
            <a:chExt cx="16091535" cy="8697595"/>
          </a:xfrm>
        </p:grpSpPr>
        <p:sp>
          <p:nvSpPr>
            <p:cNvPr id="25" name="object 25"/>
            <p:cNvSpPr/>
            <p:nvPr/>
          </p:nvSpPr>
          <p:spPr>
            <a:xfrm>
              <a:off x="2983560" y="2973236"/>
              <a:ext cx="2984500" cy="2995930"/>
            </a:xfrm>
            <a:custGeom>
              <a:avLst/>
              <a:gdLst/>
              <a:ahLst/>
              <a:cxnLst/>
              <a:rect l="l" t="t" r="r" b="b"/>
              <a:pathLst>
                <a:path w="2984500" h="2995929">
                  <a:moveTo>
                    <a:pt x="2984411" y="10998"/>
                  </a:moveTo>
                  <a:lnTo>
                    <a:pt x="10985" y="10998"/>
                  </a:lnTo>
                  <a:lnTo>
                    <a:pt x="0" y="0"/>
                  </a:lnTo>
                  <a:lnTo>
                    <a:pt x="0" y="10998"/>
                  </a:lnTo>
                  <a:lnTo>
                    <a:pt x="0" y="2984881"/>
                  </a:lnTo>
                  <a:lnTo>
                    <a:pt x="2973425" y="2984881"/>
                  </a:lnTo>
                  <a:lnTo>
                    <a:pt x="2984411" y="2995866"/>
                  </a:lnTo>
                  <a:lnTo>
                    <a:pt x="2984411" y="2984881"/>
                  </a:lnTo>
                  <a:lnTo>
                    <a:pt x="2984411" y="10998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0" y="2984226"/>
              <a:ext cx="2983865" cy="2985135"/>
            </a:xfrm>
            <a:custGeom>
              <a:avLst/>
              <a:gdLst/>
              <a:ahLst/>
              <a:cxnLst/>
              <a:rect l="l" t="t" r="r" b="b"/>
              <a:pathLst>
                <a:path w="2983865" h="2985135">
                  <a:moveTo>
                    <a:pt x="2983569" y="0"/>
                  </a:moveTo>
                  <a:lnTo>
                    <a:pt x="0" y="0"/>
                  </a:lnTo>
                  <a:lnTo>
                    <a:pt x="2983569" y="2984874"/>
                  </a:lnTo>
                  <a:lnTo>
                    <a:pt x="2983569" y="0"/>
                  </a:lnTo>
                  <a:close/>
                </a:path>
              </a:pathLst>
            </a:custGeom>
            <a:solidFill>
              <a:srgbClr val="ECEDE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0" y="2984226"/>
              <a:ext cx="2983865" cy="2985135"/>
            </a:xfrm>
            <a:custGeom>
              <a:avLst/>
              <a:gdLst/>
              <a:ahLst/>
              <a:cxnLst/>
              <a:rect l="l" t="t" r="r" b="b"/>
              <a:pathLst>
                <a:path w="2983865" h="2985135">
                  <a:moveTo>
                    <a:pt x="0" y="0"/>
                  </a:moveTo>
                  <a:lnTo>
                    <a:pt x="0" y="2984874"/>
                  </a:lnTo>
                  <a:lnTo>
                    <a:pt x="2983569" y="2984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D6D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2983570" y="1253"/>
              <a:ext cx="2984500" cy="2983230"/>
            </a:xfrm>
            <a:custGeom>
              <a:avLst/>
              <a:gdLst/>
              <a:ahLst/>
              <a:cxnLst/>
              <a:rect l="l" t="t" r="r" b="b"/>
              <a:pathLst>
                <a:path w="2984500" h="2983230">
                  <a:moveTo>
                    <a:pt x="1168" y="0"/>
                  </a:moveTo>
                  <a:lnTo>
                    <a:pt x="0" y="0"/>
                  </a:lnTo>
                  <a:lnTo>
                    <a:pt x="0" y="2982973"/>
                  </a:lnTo>
                  <a:lnTo>
                    <a:pt x="2984407" y="2982973"/>
                  </a:lnTo>
                  <a:lnTo>
                    <a:pt x="1168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2984738" y="1253"/>
              <a:ext cx="2983865" cy="2983230"/>
            </a:xfrm>
            <a:custGeom>
              <a:avLst/>
              <a:gdLst/>
              <a:ahLst/>
              <a:cxnLst/>
              <a:rect l="l" t="t" r="r" b="b"/>
              <a:pathLst>
                <a:path w="2983865" h="2983230">
                  <a:moveTo>
                    <a:pt x="2983239" y="0"/>
                  </a:moveTo>
                  <a:lnTo>
                    <a:pt x="0" y="0"/>
                  </a:lnTo>
                  <a:lnTo>
                    <a:pt x="2983239" y="2982973"/>
                  </a:lnTo>
                  <a:lnTo>
                    <a:pt x="2983239" y="0"/>
                  </a:lnTo>
                  <a:close/>
                </a:path>
              </a:pathLst>
            </a:custGeom>
            <a:solidFill>
              <a:srgbClr val="C8CAC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0" y="1253"/>
              <a:ext cx="2982595" cy="2983230"/>
            </a:xfrm>
            <a:custGeom>
              <a:avLst/>
              <a:gdLst/>
              <a:ahLst/>
              <a:cxnLst/>
              <a:rect l="l" t="t" r="r" b="b"/>
              <a:pathLst>
                <a:path w="2982595" h="2983230">
                  <a:moveTo>
                    <a:pt x="2982506" y="0"/>
                  </a:moveTo>
                  <a:lnTo>
                    <a:pt x="0" y="0"/>
                  </a:lnTo>
                  <a:lnTo>
                    <a:pt x="0" y="2982973"/>
                  </a:lnTo>
                  <a:lnTo>
                    <a:pt x="2982506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0" y="1253"/>
              <a:ext cx="2983865" cy="2983230"/>
            </a:xfrm>
            <a:custGeom>
              <a:avLst/>
              <a:gdLst/>
              <a:ahLst/>
              <a:cxnLst/>
              <a:rect l="l" t="t" r="r" b="b"/>
              <a:pathLst>
                <a:path w="2983865" h="2983230">
                  <a:moveTo>
                    <a:pt x="2983569" y="0"/>
                  </a:moveTo>
                  <a:lnTo>
                    <a:pt x="2982506" y="0"/>
                  </a:lnTo>
                  <a:lnTo>
                    <a:pt x="0" y="2982973"/>
                  </a:lnTo>
                  <a:lnTo>
                    <a:pt x="2983569" y="2982973"/>
                  </a:lnTo>
                  <a:lnTo>
                    <a:pt x="2983569" y="0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4013027" y="4636410"/>
              <a:ext cx="12078335" cy="4062095"/>
            </a:xfrm>
            <a:custGeom>
              <a:avLst/>
              <a:gdLst/>
              <a:ahLst/>
              <a:cxnLst/>
              <a:rect l="l" t="t" r="r" b="b"/>
              <a:pathLst>
                <a:path w="12078335" h="4062095">
                  <a:moveTo>
                    <a:pt x="12078044" y="0"/>
                  </a:moveTo>
                  <a:lnTo>
                    <a:pt x="0" y="0"/>
                  </a:lnTo>
                  <a:lnTo>
                    <a:pt x="0" y="4062043"/>
                  </a:lnTo>
                  <a:lnTo>
                    <a:pt x="12078044" y="4062043"/>
                  </a:lnTo>
                  <a:lnTo>
                    <a:pt x="120780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660063" y="5490141"/>
            <a:ext cx="931291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ietos plėtros 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ojektų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t-L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ezervinių</a:t>
            </a: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sąrašų sudarymas ir finansavimo galimybės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4471766" y="414750"/>
            <a:ext cx="7188200" cy="7705725"/>
            <a:chOff x="4471766" y="414750"/>
            <a:chExt cx="7188200" cy="7705725"/>
          </a:xfrm>
        </p:grpSpPr>
        <p:sp>
          <p:nvSpPr>
            <p:cNvPr id="35" name="object 35"/>
            <p:cNvSpPr/>
            <p:nvPr/>
          </p:nvSpPr>
          <p:spPr>
            <a:xfrm>
              <a:off x="4471766" y="5214548"/>
              <a:ext cx="129539" cy="2906395"/>
            </a:xfrm>
            <a:custGeom>
              <a:avLst/>
              <a:gdLst/>
              <a:ahLst/>
              <a:cxnLst/>
              <a:rect l="l" t="t" r="r" b="b"/>
              <a:pathLst>
                <a:path w="129539" h="2906395">
                  <a:moveTo>
                    <a:pt x="129452" y="0"/>
                  </a:moveTo>
                  <a:lnTo>
                    <a:pt x="0" y="0"/>
                  </a:lnTo>
                  <a:lnTo>
                    <a:pt x="0" y="2905768"/>
                  </a:lnTo>
                  <a:lnTo>
                    <a:pt x="129452" y="2905768"/>
                  </a:lnTo>
                  <a:lnTo>
                    <a:pt x="129452" y="0"/>
                  </a:lnTo>
                  <a:close/>
                </a:path>
              </a:pathLst>
            </a:custGeom>
            <a:solidFill>
              <a:srgbClr val="C4000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44576" y="414750"/>
              <a:ext cx="3214946" cy="296986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9F13E33-1AB0-817D-0909-89F9F647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176" y="322604"/>
            <a:ext cx="18317747" cy="2154436"/>
          </a:xfrm>
        </p:spPr>
        <p:txBody>
          <a:bodyPr/>
          <a:lstStyle/>
          <a:p>
            <a: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 vietos plėtros projektų (toliau – RP) finansavimo skyrimo eiga</a:t>
            </a:r>
            <a:r>
              <a:rPr lang="en-US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</a:t>
            </a:r>
            <a:br>
              <a:rPr lang="lt-LT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lt-LT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Pvz., kai turi būti inicijuojamas VPS keitimas</a:t>
            </a:r>
            <a:endParaRPr lang="lt-LT" sz="3600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2B7CB80E-A2DE-9993-848E-A38D8E75BC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326954"/>
              </p:ext>
            </p:extLst>
          </p:nvPr>
        </p:nvGraphicFramePr>
        <p:xfrm>
          <a:off x="1083675" y="2135804"/>
          <a:ext cx="18317747" cy="7648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CAC84A9-BDE5-7798-A401-5A2FBB628055}"/>
              </a:ext>
            </a:extLst>
          </p:cNvPr>
          <p:cNvSpPr txBox="1"/>
          <p:nvPr/>
        </p:nvSpPr>
        <p:spPr>
          <a:xfrm>
            <a:off x="1274176" y="9251332"/>
            <a:ext cx="1793674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 VVG 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inicijuoja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keitimą, perskirstant VPS finansavimo lėšas, jei šios lėšos perkeliamos iš kitų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ų ar uždavinių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ų planas nėra keičiamas, jei įtakos neturi planuojamiems kvietimams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27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EA3ECBC8-103A-9959-4430-BB008E152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0952" y="363570"/>
            <a:ext cx="17384297" cy="9971961"/>
          </a:xfrm>
        </p:spPr>
        <p:txBody>
          <a:bodyPr/>
          <a:lstStyle/>
          <a:p>
            <a:pPr indent="450215" algn="just">
              <a:tabLst>
                <a:tab pos="180340" algn="l"/>
                <a:tab pos="540385" algn="l"/>
                <a:tab pos="630555" algn="l"/>
              </a:tabLst>
            </a:pPr>
            <a:r>
              <a:rPr lang="lt-LT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Atkreipiame dėmesį:</a:t>
            </a:r>
          </a:p>
          <a:p>
            <a:pPr indent="450215" algn="just">
              <a:tabLst>
                <a:tab pos="180340" algn="l"/>
                <a:tab pos="540385" algn="l"/>
                <a:tab pos="630555" algn="l"/>
              </a:tabLst>
            </a:pPr>
            <a:endParaRPr lang="lt-LT" sz="3600" b="1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180340" algn="l"/>
                <a:tab pos="540385" algn="l"/>
                <a:tab pos="630555" algn="l"/>
              </a:tabLst>
            </a:pP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Miesto VVG visais atvejais įvertina ir išreiškia poreikį dėl rezervinių vietos plėtros projektų finansavimo, raštu kreipiantis į VRM.  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180340" algn="l"/>
                <a:tab pos="540385" algn="l"/>
                <a:tab pos="630555" algn="l"/>
              </a:tabLst>
            </a:pP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Sprendimo dėl rezervinio vietos plėtros projektų sąrašo sudarymo priėmimas dar nereiškia, kad rezerviniame sąraše esantys vietos plėtros projektai bus finansuojami. 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180340" algn="l"/>
                <a:tab pos="540385" algn="l"/>
                <a:tab pos="630555" algn="l"/>
              </a:tabLst>
            </a:pP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Galutinį sprendimą dėl kiekvieno vietos plėtros projekto finansavimo priima VRM PAFT  III skyriaus 6 skirsnyje nustatyta tvarka.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180340" algn="l"/>
                <a:tab pos="540385" algn="l"/>
                <a:tab pos="630555" algn="l"/>
              </a:tabLst>
            </a:pP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Rezervinių vietos plėtros projektų finansavimas galimas tik po VRM priimto sprendimo dėl rezervinių vietos plėtros projektų sąrašo sudarymo ir informavimo CPVA ir miesto VVG. 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180340" algn="l"/>
                <a:tab pos="540385" algn="l"/>
                <a:tab pos="630555" algn="l"/>
              </a:tabLst>
            </a:pP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VPS keitimas atliekamas tik tuomet, kai po įvykusių kvietimų yra sutaupyta lėšų, kurias galima būtų perskirstyti tarp veiksmų ar uždavinių. 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180340" algn="l"/>
                <a:tab pos="540385" algn="l"/>
                <a:tab pos="630555" algn="l"/>
              </a:tabLst>
            </a:pP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VRM kreipiasi į CPVA iš naujo atlikti rezervinių vietos plėtros projektų tinkamumo finansuoti vertinimą, jei taikoma pagal PAFT 86 p.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180340" algn="l"/>
                <a:tab pos="540385" algn="l"/>
                <a:tab pos="630555" algn="l"/>
              </a:tabLst>
            </a:pPr>
            <a:r>
              <a:rPr lang="lt-LT" sz="3600" i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Jeigu </a:t>
            </a: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skiriamų papildomų lėšų neužtenka visiems pagal projektų prioritetinius atrankos kriterijus vienodai įvertintiems projektams, nefinansuojamas nė vienas iš tų projektų (PAFT 85 p.).</a:t>
            </a:r>
          </a:p>
          <a:p>
            <a:pPr indent="450215" algn="just">
              <a:tabLst>
                <a:tab pos="180340" algn="l"/>
                <a:tab pos="540385" algn="l"/>
                <a:tab pos="630555" algn="l"/>
              </a:tabLst>
            </a:pPr>
            <a:endParaRPr lang="lt-LT" sz="3600" b="1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09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88939F-46D2-4D76-9F76-9FDCC4E91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336" y="801468"/>
            <a:ext cx="15669426" cy="1762021"/>
          </a:xfrm>
        </p:spPr>
        <p:txBody>
          <a:bodyPr/>
          <a:lstStyle/>
          <a:p>
            <a:pPr algn="ctr"/>
            <a:br>
              <a:rPr lang="lt-LT" sz="6000" dirty="0"/>
            </a:br>
            <a:endParaRPr lang="en-US" dirty="0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6E39C5EB-8331-44B6-BE05-89DD610FB17F}"/>
              </a:ext>
            </a:extLst>
          </p:cNvPr>
          <p:cNvSpPr txBox="1"/>
          <p:nvPr/>
        </p:nvSpPr>
        <p:spPr>
          <a:xfrm>
            <a:off x="1070044" y="1674314"/>
            <a:ext cx="18832748" cy="66268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US" sz="4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</a:t>
            </a:r>
            <a:r>
              <a:rPr lang="lt-LT" sz="4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lt-LT" sz="4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ų sutartys turi būti pasirašytos </a:t>
            </a:r>
            <a:r>
              <a:rPr lang="lt-LT" sz="44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</a:t>
            </a:r>
            <a:r>
              <a:rPr lang="en-US" sz="44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m. gruod</a:t>
            </a:r>
            <a:r>
              <a:rPr lang="lt-LT" sz="44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44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 31 d.</a:t>
            </a:r>
          </a:p>
          <a:p>
            <a:endParaRPr lang="lt-LT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p</a:t>
            </a:r>
            <a:r>
              <a:rPr lang="lt-LT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rojektų įgyvendinimo pabaiga – 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2028 m. gruodžio 31 d. (ESF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lt-LT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</a:t>
            </a:r>
            <a:r>
              <a:rPr lang="lt-LT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verslo projektų veiklų pabaiga 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- 2028 m. </a:t>
            </a:r>
            <a:r>
              <a:rPr lang="en-US" sz="4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liepos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(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ERPF).</a:t>
            </a:r>
            <a:endParaRPr lang="lt-LT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administravimo pabaiga - </a:t>
            </a:r>
            <a:r>
              <a:rPr lang="da-DK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2029 m. rugsėjo 30 d.</a:t>
            </a:r>
            <a:endParaRPr lang="lt-LT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endParaRPr sz="3300" dirty="0">
              <a:latin typeface="Segoe UI"/>
              <a:cs typeface="Segoe UI"/>
            </a:endParaRPr>
          </a:p>
        </p:txBody>
      </p:sp>
      <p:pic>
        <p:nvPicPr>
          <p:cNvPr id="11" name="object 5">
            <a:extLst>
              <a:ext uri="{FF2B5EF4-FFF2-40B4-BE49-F238E27FC236}">
                <a16:creationId xmlns:a16="http://schemas.microsoft.com/office/drawing/2014/main" id="{6E21C391-97EE-4941-B0E7-D413426BE0F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75265" y="10430443"/>
            <a:ext cx="757356" cy="75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4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EBEEBDD0-9805-FE67-BEB2-61910DC68A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8131016"/>
              </p:ext>
            </p:extLst>
          </p:nvPr>
        </p:nvGraphicFramePr>
        <p:xfrm>
          <a:off x="2179190" y="1712067"/>
          <a:ext cx="14182927" cy="8307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65BF7CB-2AC2-8288-CA7E-8290481ECA80}"/>
              </a:ext>
            </a:extLst>
          </p:cNvPr>
          <p:cNvSpPr txBox="1"/>
          <p:nvPr/>
        </p:nvSpPr>
        <p:spPr>
          <a:xfrm>
            <a:off x="1055450" y="301717"/>
            <a:ext cx="1768002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Rezervinių </a:t>
            </a:r>
            <a:r>
              <a:rPr 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vietos pl</a:t>
            </a:r>
            <a:r>
              <a:rPr lang="lt-LT" sz="4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ėtros</a:t>
            </a:r>
            <a:r>
              <a:rPr lang="lt-LT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projektų sąrašų sudarymas</a:t>
            </a:r>
            <a:r>
              <a:rPr 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</a:p>
          <a:p>
            <a:endParaRPr lang="en-US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6C2F11-A9DD-141A-3E52-CC84E8E23805}"/>
              </a:ext>
            </a:extLst>
          </p:cNvPr>
          <p:cNvSpPr txBox="1"/>
          <p:nvPr/>
        </p:nvSpPr>
        <p:spPr>
          <a:xfrm>
            <a:off x="1055450" y="10019488"/>
            <a:ext cx="100486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lt-LT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Vietos plėtros strategijų įgyvendinimo taisykl</a:t>
            </a:r>
            <a:r>
              <a:rPr lang="en-US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lt-LT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ų </a:t>
            </a:r>
            <a:r>
              <a:rPr lang="en-US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lt-LT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en-US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punktas</a:t>
            </a:r>
            <a:r>
              <a:rPr lang="lt-LT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lt-LT" sz="28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76DD155-D5F4-95AF-74D0-A3C733047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0655" y="386258"/>
            <a:ext cx="17482790" cy="2031325"/>
          </a:xfrm>
        </p:spPr>
        <p:txBody>
          <a:bodyPr/>
          <a:lstStyle/>
          <a:p>
            <a:r>
              <a:rPr lang="lt-LT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 projektų sąrašų finansavimo</a:t>
            </a:r>
            <a: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galimyb</a:t>
            </a:r>
            <a:r>
              <a:rPr lang="lt-LT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ės (</a:t>
            </a:r>
            <a: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b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4400" dirty="0">
              <a:solidFill>
                <a:schemeClr val="tx1"/>
              </a:solidFill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06E17B7-1805-2C6A-C0A6-85D26DACF7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1052999"/>
              </p:ext>
            </p:extLst>
          </p:nvPr>
        </p:nvGraphicFramePr>
        <p:xfrm>
          <a:off x="3185337" y="2122963"/>
          <a:ext cx="14592934" cy="7069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747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4785B89-C4E3-942C-9813-C77AAE4E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210" y="335485"/>
            <a:ext cx="16918585" cy="677108"/>
          </a:xfrm>
        </p:spPr>
        <p:txBody>
          <a:bodyPr/>
          <a:lstStyle/>
          <a:p>
            <a:r>
              <a:rPr lang="lt-LT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 vietos plėtros projektų sąrašų sudarymas</a:t>
            </a:r>
            <a: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lt-LT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103EF71D-9618-61B4-1239-E67BAD3AA446}"/>
              </a:ext>
            </a:extLst>
          </p:cNvPr>
          <p:cNvSpPr/>
          <p:nvPr/>
        </p:nvSpPr>
        <p:spPr>
          <a:xfrm>
            <a:off x="5333534" y="1365383"/>
            <a:ext cx="8871626" cy="183054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buNone/>
            </a:pP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Pvz.: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Nr. 11-070-K </a:t>
            </a:r>
          </a:p>
          <a:p>
            <a:pPr lvl="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suplanuota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finansavimo  suma</a:t>
            </a:r>
            <a:endPara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277 334,76 Eur, 4 projekt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97A61762-A898-D162-A42B-3A378A203448}"/>
              </a:ext>
            </a:extLst>
          </p:cNvPr>
          <p:cNvSpPr/>
          <p:nvPr/>
        </p:nvSpPr>
        <p:spPr>
          <a:xfrm>
            <a:off x="5376355" y="3879936"/>
            <a:ext cx="8871626" cy="213323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PĮP vertinimo ataskaitoje nurodyti 6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tinkami finansuoti 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projektai,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bendra finansavimo suma 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400 000 Eur (4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-ių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eil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tv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rka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išdėstytų PĮP suma sudaro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277 100 Eur)</a:t>
            </a:r>
            <a:endPara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B4178500-97B8-E2D2-6104-C21062DAB153}"/>
              </a:ext>
            </a:extLst>
          </p:cNvPr>
          <p:cNvSpPr/>
          <p:nvPr/>
        </p:nvSpPr>
        <p:spPr>
          <a:xfrm>
            <a:off x="6322979" y="6676366"/>
            <a:ext cx="6892737" cy="108949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VRM priima sprendimą </a:t>
            </a:r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94484DDE-AFC7-C5D0-2A00-67988026908A}"/>
              </a:ext>
            </a:extLst>
          </p:cNvPr>
          <p:cNvSpPr/>
          <p:nvPr/>
        </p:nvSpPr>
        <p:spPr>
          <a:xfrm>
            <a:off x="3314946" y="8429060"/>
            <a:ext cx="5233480" cy="151751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Skirti finans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vimą  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projektams</a:t>
            </a:r>
            <a:endPara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tačiakampis 9">
            <a:extLst>
              <a:ext uri="{FF2B5EF4-FFF2-40B4-BE49-F238E27FC236}">
                <a16:creationId xmlns:a16="http://schemas.microsoft.com/office/drawing/2014/main" id="{321D5DAC-E132-B85E-E580-BA7B6E5FFE53}"/>
              </a:ext>
            </a:extLst>
          </p:cNvPr>
          <p:cNvSpPr/>
          <p:nvPr/>
        </p:nvSpPr>
        <p:spPr>
          <a:xfrm>
            <a:off x="11263844" y="8455469"/>
            <a:ext cx="5525310" cy="136187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Sudar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yti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vietos plėtros projektų sąrašą</a:t>
            </a:r>
          </a:p>
        </p:txBody>
      </p:sp>
      <p:sp>
        <p:nvSpPr>
          <p:cNvPr id="11" name="Rodyklė: žemyn 10">
            <a:extLst>
              <a:ext uri="{FF2B5EF4-FFF2-40B4-BE49-F238E27FC236}">
                <a16:creationId xmlns:a16="http://schemas.microsoft.com/office/drawing/2014/main" id="{61E18C80-8D32-5779-658F-5CF6B6232961}"/>
              </a:ext>
            </a:extLst>
          </p:cNvPr>
          <p:cNvSpPr/>
          <p:nvPr/>
        </p:nvSpPr>
        <p:spPr>
          <a:xfrm>
            <a:off x="9442517" y="3259919"/>
            <a:ext cx="369651" cy="56161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2" name="Rodyklė: žemyn 11">
            <a:extLst>
              <a:ext uri="{FF2B5EF4-FFF2-40B4-BE49-F238E27FC236}">
                <a16:creationId xmlns:a16="http://schemas.microsoft.com/office/drawing/2014/main" id="{158B9ABC-A8CA-E72E-863E-37AC29CFE25A}"/>
              </a:ext>
            </a:extLst>
          </p:cNvPr>
          <p:cNvSpPr/>
          <p:nvPr/>
        </p:nvSpPr>
        <p:spPr>
          <a:xfrm>
            <a:off x="9440996" y="6041579"/>
            <a:ext cx="369651" cy="56161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5" name="Rodyklė: žemyn 14">
            <a:extLst>
              <a:ext uri="{FF2B5EF4-FFF2-40B4-BE49-F238E27FC236}">
                <a16:creationId xmlns:a16="http://schemas.microsoft.com/office/drawing/2014/main" id="{CF737571-C275-EDF8-7C24-DFB3B2BA579A}"/>
              </a:ext>
            </a:extLst>
          </p:cNvPr>
          <p:cNvSpPr/>
          <p:nvPr/>
        </p:nvSpPr>
        <p:spPr>
          <a:xfrm>
            <a:off x="7156728" y="7847221"/>
            <a:ext cx="408562" cy="56161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6" name="Rodyklė: žemyn 15">
            <a:extLst>
              <a:ext uri="{FF2B5EF4-FFF2-40B4-BE49-F238E27FC236}">
                <a16:creationId xmlns:a16="http://schemas.microsoft.com/office/drawing/2014/main" id="{CE32D2D6-0F7E-23A1-35FD-295E21F625EE}"/>
              </a:ext>
            </a:extLst>
          </p:cNvPr>
          <p:cNvSpPr/>
          <p:nvPr/>
        </p:nvSpPr>
        <p:spPr>
          <a:xfrm>
            <a:off x="11953702" y="7896625"/>
            <a:ext cx="408562" cy="532435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CE51CD-2B45-0948-5836-296C7305AB13}"/>
              </a:ext>
            </a:extLst>
          </p:cNvPr>
          <p:cNvSpPr txBox="1"/>
          <p:nvPr/>
        </p:nvSpPr>
        <p:spPr>
          <a:xfrm>
            <a:off x="499488" y="10179529"/>
            <a:ext cx="191051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 rezervinių vietos plėtros projektų sąrašą projektai įrašomi ta pačia eile, kaip jie buvo išdėstyti PĮP vertinimo ataskaitos sąraše </a:t>
            </a:r>
          </a:p>
        </p:txBody>
      </p:sp>
    </p:spTree>
    <p:extLst>
      <p:ext uri="{BB962C8B-B14F-4D97-AF65-F5344CB8AC3E}">
        <p14:creationId xmlns:p14="http://schemas.microsoft.com/office/powerpoint/2010/main" val="1280251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B5F1415-B7FD-07F2-04B4-CFF04B83C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004" y="322763"/>
            <a:ext cx="17987325" cy="677108"/>
          </a:xfrm>
        </p:spPr>
        <p:txBody>
          <a:bodyPr/>
          <a:lstStyle/>
          <a:p>
            <a: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 projektų sąrašų finansavimo galimybės (</a:t>
            </a:r>
            <a:r>
              <a:rPr lang="en-US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B39DE0ED-97F7-DB38-0FE6-9C6E2D21C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9573" y="1271041"/>
            <a:ext cx="18181696" cy="9879628"/>
          </a:xfrm>
        </p:spPr>
        <p:txBody>
          <a:bodyPr/>
          <a:lstStyle/>
          <a:p>
            <a:endParaRPr lang="lt-LT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Pvz.</a:t>
            </a:r>
            <a:r>
              <a:rPr lang="lt-LT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Suplanuotam konkretaus veiksmo sekančiam (antram) identiškam kvietimui</a:t>
            </a:r>
          </a:p>
          <a:p>
            <a:endParaRPr lang="en-US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Kvietimas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gali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lt-LT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ūti</a:t>
            </a:r>
            <a:r>
              <a:rPr lang="lt-LT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nevykdomas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arba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vykdomas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</a:t>
            </a:r>
            <a:r>
              <a:rPr lang="lt-LT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esne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apimtimi</a:t>
            </a:r>
            <a:r>
              <a:rPr lang="lt-LT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jei suplanuota finansavimo suma ar dalis sumos panaudojama projektui (-</a:t>
            </a:r>
            <a:r>
              <a:rPr lang="lt-LT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ams</a:t>
            </a:r>
            <a:r>
              <a:rPr lang="lt-LT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finansuoti iš rezervinio sąrašo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kvietimui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taikomi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</a:t>
            </a:r>
            <a:r>
              <a:rPr lang="lt-LT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ški</a:t>
            </a:r>
            <a:r>
              <a:rPr lang="lt-LT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reikalavimai kaip ir įvykdytam kvietimui vienodomis sąlygomis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lt-LT" sz="3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čiamas</a:t>
            </a:r>
            <a:r>
              <a:rPr lang="lt-LT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kvietimų planas ir suplanuotas to pačio veiksmo </a:t>
            </a:r>
            <a:r>
              <a:rPr lang="lt-LT" sz="3000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sekantis</a:t>
            </a:r>
            <a:r>
              <a:rPr lang="lt-LT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kvietimas  patikslinamas arba</a:t>
            </a:r>
            <a:r>
              <a:rPr lang="lt-LT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tampa negaliojantis</a:t>
            </a:r>
            <a:r>
              <a:rPr lang="en-US" sz="3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3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t-LT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0C67CBDB-11FF-247F-4AA1-630BAB172431}"/>
              </a:ext>
            </a:extLst>
          </p:cNvPr>
          <p:cNvSpPr/>
          <p:nvPr/>
        </p:nvSpPr>
        <p:spPr>
          <a:xfrm>
            <a:off x="1345777" y="2952678"/>
            <a:ext cx="4018406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Kvietimas Nr. 11-520-K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veiksmas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1.2.1,  finansavimo suma 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74 900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Eur,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kvietimo laikotarpis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2025-01/02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B5E43CF4-B429-EE31-50CB-39B6CEC9EBAC}"/>
              </a:ext>
            </a:extLst>
          </p:cNvPr>
          <p:cNvSpPr/>
          <p:nvPr/>
        </p:nvSpPr>
        <p:spPr>
          <a:xfrm>
            <a:off x="1286764" y="5564486"/>
            <a:ext cx="4018406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Kvietimas Nr. 11-52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lt-LT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veiksmas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1.2.1,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finansavimo suma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74 900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kvietimo laikotarpis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2025-0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/0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7" name="Rodyklė: dešinėn 6">
            <a:extLst>
              <a:ext uri="{FF2B5EF4-FFF2-40B4-BE49-F238E27FC236}">
                <a16:creationId xmlns:a16="http://schemas.microsoft.com/office/drawing/2014/main" id="{9077E794-9061-7ED7-A332-AD40F2AA8CB4}"/>
              </a:ext>
            </a:extLst>
          </p:cNvPr>
          <p:cNvSpPr/>
          <p:nvPr/>
        </p:nvSpPr>
        <p:spPr>
          <a:xfrm>
            <a:off x="5580813" y="4277309"/>
            <a:ext cx="703221" cy="43828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7DF0FAA6-2771-796E-766E-04ECA09F4D6F}"/>
              </a:ext>
            </a:extLst>
          </p:cNvPr>
          <p:cNvSpPr/>
          <p:nvPr/>
        </p:nvSpPr>
        <p:spPr>
          <a:xfrm>
            <a:off x="6390100" y="2952678"/>
            <a:ext cx="3489722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vertinimo ataskaitoje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nurodyti 2 projektai </a:t>
            </a:r>
          </a:p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149 800 Eur</a:t>
            </a:r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0A4FF612-DDA3-9FC2-5E62-025C84B3E2CB}"/>
              </a:ext>
            </a:extLst>
          </p:cNvPr>
          <p:cNvSpPr/>
          <p:nvPr/>
        </p:nvSpPr>
        <p:spPr>
          <a:xfrm>
            <a:off x="10799673" y="2937078"/>
            <a:ext cx="3072122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VRM priimtas sprendimas finansuoti 1 projektą, sumai</a:t>
            </a:r>
          </a:p>
          <a:p>
            <a:pPr algn="ctr"/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74 900 Eur</a:t>
            </a:r>
          </a:p>
        </p:txBody>
      </p:sp>
      <p:sp>
        <p:nvSpPr>
          <p:cNvPr id="10" name="Stačiakampis 9">
            <a:extLst>
              <a:ext uri="{FF2B5EF4-FFF2-40B4-BE49-F238E27FC236}">
                <a16:creationId xmlns:a16="http://schemas.microsoft.com/office/drawing/2014/main" id="{31AB208F-C879-7A70-ADAE-DC9B50E588F2}"/>
              </a:ext>
            </a:extLst>
          </p:cNvPr>
          <p:cNvSpPr/>
          <p:nvPr/>
        </p:nvSpPr>
        <p:spPr>
          <a:xfrm>
            <a:off x="14765904" y="2952678"/>
            <a:ext cx="3215787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projektas įtraukiamas į rezervinių projektų sąrašą</a:t>
            </a:r>
          </a:p>
        </p:txBody>
      </p:sp>
      <p:sp>
        <p:nvSpPr>
          <p:cNvPr id="11" name="Rodyklė: dešinėn 10">
            <a:extLst>
              <a:ext uri="{FF2B5EF4-FFF2-40B4-BE49-F238E27FC236}">
                <a16:creationId xmlns:a16="http://schemas.microsoft.com/office/drawing/2014/main" id="{311CAD8C-E597-E472-0506-1DB1BBA4DC68}"/>
              </a:ext>
            </a:extLst>
          </p:cNvPr>
          <p:cNvSpPr/>
          <p:nvPr/>
        </p:nvSpPr>
        <p:spPr>
          <a:xfrm>
            <a:off x="10034882" y="4188763"/>
            <a:ext cx="698270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2" name="Rodyklė: dešinėn 11">
            <a:extLst>
              <a:ext uri="{FF2B5EF4-FFF2-40B4-BE49-F238E27FC236}">
                <a16:creationId xmlns:a16="http://schemas.microsoft.com/office/drawing/2014/main" id="{B85F34B0-FB5B-BFBD-72D7-D53416E8D545}"/>
              </a:ext>
            </a:extLst>
          </p:cNvPr>
          <p:cNvSpPr/>
          <p:nvPr/>
        </p:nvSpPr>
        <p:spPr>
          <a:xfrm>
            <a:off x="13969714" y="4258920"/>
            <a:ext cx="698270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9" name="Rodyklė: kairėn-į viršų 18">
            <a:extLst>
              <a:ext uri="{FF2B5EF4-FFF2-40B4-BE49-F238E27FC236}">
                <a16:creationId xmlns:a16="http://schemas.microsoft.com/office/drawing/2014/main" id="{59D2F53E-A9F7-952A-90AA-45CD3AF85C22}"/>
              </a:ext>
            </a:extLst>
          </p:cNvPr>
          <p:cNvSpPr/>
          <p:nvPr/>
        </p:nvSpPr>
        <p:spPr>
          <a:xfrm>
            <a:off x="5235561" y="5460626"/>
            <a:ext cx="10296911" cy="1108001"/>
          </a:xfrm>
          <a:prstGeom prst="left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2803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F081E-FEA6-A7D6-A0BD-A7EB7B86C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761646E-307B-97EE-97FC-8BEF9AEA0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994" y="801468"/>
            <a:ext cx="17987325" cy="677108"/>
          </a:xfrm>
        </p:spPr>
        <p:txBody>
          <a:bodyPr/>
          <a:lstStyle/>
          <a:p>
            <a: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 projektų sąrašų finansavimo galimybės (3)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C7E4ECC3-B9F0-A5D3-2454-F3C9EB69A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9911" y="1895049"/>
            <a:ext cx="17714951" cy="6063198"/>
          </a:xfrm>
        </p:spPr>
        <p:txBody>
          <a:bodyPr/>
          <a:lstStyle/>
          <a:p>
            <a:pPr lvl="0"/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Pvz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sutaupytų lėšų panaudojimui</a:t>
            </a: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t-LT" sz="2800" dirty="0">
              <a:solidFill>
                <a:srgbClr val="002060"/>
              </a:solidFill>
            </a:endParaRPr>
          </a:p>
          <a:p>
            <a:endParaRPr lang="lt-LT" dirty="0"/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54C240BC-490C-32EB-29FF-2DF96C57C487}"/>
              </a:ext>
            </a:extLst>
          </p:cNvPr>
          <p:cNvSpPr/>
          <p:nvPr/>
        </p:nvSpPr>
        <p:spPr>
          <a:xfrm>
            <a:off x="1368642" y="3130866"/>
            <a:ext cx="3378892" cy="3591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Kvietimas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Nr. 11-186-K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veiksmas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1.2.1,  finansavimo suma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140 000 Eur,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kvietimo laikotarpis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2025-01/02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odyklė: dešinėn 6">
            <a:extLst>
              <a:ext uri="{FF2B5EF4-FFF2-40B4-BE49-F238E27FC236}">
                <a16:creationId xmlns:a16="http://schemas.microsoft.com/office/drawing/2014/main" id="{14DE6575-43CF-D91F-4FFB-3DC2E64D6925}"/>
              </a:ext>
            </a:extLst>
          </p:cNvPr>
          <p:cNvSpPr/>
          <p:nvPr/>
        </p:nvSpPr>
        <p:spPr>
          <a:xfrm>
            <a:off x="5002082" y="4438435"/>
            <a:ext cx="1060851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CCEEB980-BB3C-BF2A-80A3-BB2BC1132482}"/>
              </a:ext>
            </a:extLst>
          </p:cNvPr>
          <p:cNvSpPr/>
          <p:nvPr/>
        </p:nvSpPr>
        <p:spPr>
          <a:xfrm>
            <a:off x="6097869" y="3099329"/>
            <a:ext cx="3378893" cy="3591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vertinimo ataskaitoje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nurodyti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projektai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200 000 Eur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eil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tv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rka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išdėstytų PĮP suma sudaro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140 000 Eur)</a:t>
            </a:r>
            <a:endPara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40AF1F14-D2D0-50B8-B326-346CE6F81A86}"/>
              </a:ext>
            </a:extLst>
          </p:cNvPr>
          <p:cNvSpPr/>
          <p:nvPr/>
        </p:nvSpPr>
        <p:spPr>
          <a:xfrm>
            <a:off x="10720403" y="3020449"/>
            <a:ext cx="3221572" cy="367044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VRM sprendimas finansuoti  2 projektus,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sumai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140 000 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</a:p>
        </p:txBody>
      </p:sp>
      <p:sp>
        <p:nvSpPr>
          <p:cNvPr id="10" name="Stačiakampis 9">
            <a:extLst>
              <a:ext uri="{FF2B5EF4-FFF2-40B4-BE49-F238E27FC236}">
                <a16:creationId xmlns:a16="http://schemas.microsoft.com/office/drawing/2014/main" id="{5BA068D3-05E3-F34B-998F-3A23D2DC3245}"/>
              </a:ext>
            </a:extLst>
          </p:cNvPr>
          <p:cNvSpPr/>
          <p:nvPr/>
        </p:nvSpPr>
        <p:spPr>
          <a:xfrm>
            <a:off x="15102018" y="3020449"/>
            <a:ext cx="2846878" cy="36704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projektas įtraukiamas į rezervinių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projektų sąrašą</a:t>
            </a:r>
          </a:p>
        </p:txBody>
      </p:sp>
      <p:sp>
        <p:nvSpPr>
          <p:cNvPr id="11" name="Rodyklė: dešinėn 10">
            <a:extLst>
              <a:ext uri="{FF2B5EF4-FFF2-40B4-BE49-F238E27FC236}">
                <a16:creationId xmlns:a16="http://schemas.microsoft.com/office/drawing/2014/main" id="{CC399016-40C4-EB77-C1D3-E69E75E1C3DE}"/>
              </a:ext>
            </a:extLst>
          </p:cNvPr>
          <p:cNvSpPr/>
          <p:nvPr/>
        </p:nvSpPr>
        <p:spPr>
          <a:xfrm>
            <a:off x="9663314" y="4438435"/>
            <a:ext cx="855591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2" name="Rodyklė: dešinėn 11">
            <a:extLst>
              <a:ext uri="{FF2B5EF4-FFF2-40B4-BE49-F238E27FC236}">
                <a16:creationId xmlns:a16="http://schemas.microsoft.com/office/drawing/2014/main" id="{EF5BCB6D-1FD4-27D4-BCA9-C2E1B1516004}"/>
              </a:ext>
            </a:extLst>
          </p:cNvPr>
          <p:cNvSpPr/>
          <p:nvPr/>
        </p:nvSpPr>
        <p:spPr>
          <a:xfrm>
            <a:off x="14102309" y="4438435"/>
            <a:ext cx="839375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0C21E191-F9BD-83FA-40B6-A89B9476BE01}"/>
              </a:ext>
            </a:extLst>
          </p:cNvPr>
          <p:cNvSpPr/>
          <p:nvPr/>
        </p:nvSpPr>
        <p:spPr>
          <a:xfrm>
            <a:off x="1368642" y="7055041"/>
            <a:ext cx="3378891" cy="263935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Įvykdžius kvietimus,  liko nepanaudota VPS veiksmuose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1.1.1, 1.1.2 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60 000 Eur</a:t>
            </a:r>
            <a:endPara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dyklė: kairėn-į viršų 5">
            <a:extLst>
              <a:ext uri="{FF2B5EF4-FFF2-40B4-BE49-F238E27FC236}">
                <a16:creationId xmlns:a16="http://schemas.microsoft.com/office/drawing/2014/main" id="{8B03CA87-2D5A-66DD-D418-92E90B13F548}"/>
              </a:ext>
            </a:extLst>
          </p:cNvPr>
          <p:cNvSpPr/>
          <p:nvPr/>
        </p:nvSpPr>
        <p:spPr>
          <a:xfrm>
            <a:off x="4805107" y="7114459"/>
            <a:ext cx="11264987" cy="1108001"/>
          </a:xfrm>
          <a:prstGeom prst="left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9054B8-2923-DE8F-FC82-CCB881E111FE}"/>
              </a:ext>
            </a:extLst>
          </p:cNvPr>
          <p:cNvSpPr txBox="1"/>
          <p:nvPr/>
        </p:nvSpPr>
        <p:spPr>
          <a:xfrm>
            <a:off x="1243723" y="9762759"/>
            <a:ext cx="1798732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 VVG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inicijuo</a:t>
            </a:r>
            <a:r>
              <a:rPr lang="lt-LT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 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keitim</a:t>
            </a:r>
            <a:r>
              <a:rPr lang="lt-LT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ą, s</a:t>
            </a:r>
            <a:r>
              <a:rPr lang="lt-LT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iekiant perkelti kituose VPS veiksmuose sutaupytas lėšas, veiksmui, kuriame nori finansuoti esantį rezervinių projektų sąrašą</a:t>
            </a:r>
            <a:r>
              <a:rPr lang="lt-LT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lt-LT" sz="2400" i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44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7E20A9B-287B-8DA6-400B-E5EE8565D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566" y="422038"/>
            <a:ext cx="19440533" cy="3046988"/>
          </a:xfrm>
        </p:spPr>
        <p:txBody>
          <a:bodyPr/>
          <a:lstStyle/>
          <a:p>
            <a:pPr algn="l"/>
            <a:r>
              <a:rPr lang="en-US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 VVG</a:t>
            </a:r>
            <a: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dėl rezervinių vietos plėtros projektų</a:t>
            </a:r>
            <a:r>
              <a:rPr lang="en-US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finansavimo</a:t>
            </a:r>
            <a:r>
              <a:rPr lang="en-US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poreikio</a:t>
            </a:r>
            <a: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įvertinimas</a:t>
            </a:r>
            <a:b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t-LT" sz="4800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63A60C47-333D-B3D3-433D-315FF9A4BD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5445511"/>
              </p:ext>
            </p:extLst>
          </p:nvPr>
        </p:nvGraphicFramePr>
        <p:xfrm>
          <a:off x="2910191" y="1945532"/>
          <a:ext cx="13910553" cy="7369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90051BD-BE3D-0684-D440-AEA4AFF8582E}"/>
              </a:ext>
            </a:extLst>
          </p:cNvPr>
          <p:cNvSpPr txBox="1"/>
          <p:nvPr/>
        </p:nvSpPr>
        <p:spPr>
          <a:xfrm>
            <a:off x="886837" y="9622746"/>
            <a:ext cx="1795725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t-LT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 nuo sprendimo įtraukti projektą į rezervinių projektų sąrašą praėjo daugiau nei 6 mėnesiai, CPVA turi iš naujo atlikti šio projekto tinkamumo finansuoti vertinimą</a:t>
            </a:r>
            <a:r>
              <a:rPr lang="en-US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(PAFT 86 p.)</a:t>
            </a:r>
            <a:r>
              <a:rPr lang="lt-LT" sz="2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lt-LT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4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85E8C37-4F26-417D-A7E4-61CD6423F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49" y="241539"/>
            <a:ext cx="19375741" cy="5239896"/>
          </a:xfrm>
        </p:spPr>
        <p:txBody>
          <a:bodyPr/>
          <a:lstStyle/>
          <a:p>
            <a:r>
              <a:rPr lang="lt-LT" sz="4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 vietos plėtros projektų (toliau – RP) finansavimo skyrimo eiga</a:t>
            </a:r>
            <a:r>
              <a:rPr lang="en-US" sz="4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lt-LT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Pvz., kai turi būti keičiamas miesto VVG kvietimų planas</a:t>
            </a:r>
            <a:br>
              <a:rPr lang="lt-LT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dirty="0"/>
            </a:br>
            <a:endParaRPr lang="lt-LT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6A75B054-2CAE-4C9A-8FDA-62C2DF23C8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8936196"/>
              </p:ext>
            </p:extLst>
          </p:nvPr>
        </p:nvGraphicFramePr>
        <p:xfrm>
          <a:off x="675010" y="2658991"/>
          <a:ext cx="18754079" cy="6490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C2B33D-EE0E-BD43-91A3-930B61D3974D}"/>
              </a:ext>
            </a:extLst>
          </p:cNvPr>
          <p:cNvSpPr txBox="1"/>
          <p:nvPr/>
        </p:nvSpPr>
        <p:spPr>
          <a:xfrm>
            <a:off x="675010" y="9480681"/>
            <a:ext cx="1875407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 VVG nusprendus neskelbti tame pačiame veiksme suplanuoto kvietimo arba skirti mažesnę sumą suplanuotam kvietimui ir šiomis lėšomis finansuoti rezervinį 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vietos pl</a:t>
            </a:r>
            <a:r>
              <a:rPr lang="lt-LT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ėtros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projektą, inicijuoja Kvietimų plano keitimą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D4D4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0476BB96A7164B90D2960AA627C483" ma:contentTypeVersion="13" ma:contentTypeDescription="Create a new document." ma:contentTypeScope="" ma:versionID="5ad16ec4e0732dfda469082878ceac5a">
  <xsd:schema xmlns:xsd="http://www.w3.org/2001/XMLSchema" xmlns:xs="http://www.w3.org/2001/XMLSchema" xmlns:p="http://schemas.microsoft.com/office/2006/metadata/properties" xmlns:ns3="e8c900e1-2df0-46c6-b970-3f90db3a8254" xmlns:ns4="0d3e8ea5-ff24-4ee2-85fa-e470bd92ae95" targetNamespace="http://schemas.microsoft.com/office/2006/metadata/properties" ma:root="true" ma:fieldsID="4ee98007422898ce887fcbd9f57f5a9b" ns3:_="" ns4:_="">
    <xsd:import namespace="e8c900e1-2df0-46c6-b970-3f90db3a8254"/>
    <xsd:import namespace="0d3e8ea5-ff24-4ee2-85fa-e470bd92ae95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c900e1-2df0-46c6-b970-3f90db3a8254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3e8ea5-ff24-4ee2-85fa-e470bd92ae9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8c900e1-2df0-46c6-b970-3f90db3a825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A074FD-76CF-42A2-8673-7EEF72CFCF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c900e1-2df0-46c6-b970-3f90db3a8254"/>
    <ds:schemaRef ds:uri="0d3e8ea5-ff24-4ee2-85fa-e470bd92a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137B98-C30A-4448-98E3-4BF63DEA51DA}">
  <ds:schemaRefs>
    <ds:schemaRef ds:uri="http://www.w3.org/XML/1998/namespace"/>
    <ds:schemaRef ds:uri="0d3e8ea5-ff24-4ee2-85fa-e470bd92ae95"/>
    <ds:schemaRef ds:uri="http://schemas.microsoft.com/office/infopath/2007/PartnerControls"/>
    <ds:schemaRef ds:uri="http://purl.org/dc/dcmitype/"/>
    <ds:schemaRef ds:uri="http://purl.org/dc/terms/"/>
    <ds:schemaRef ds:uri="e8c900e1-2df0-46c6-b970-3f90db3a8254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210CCB3-D265-486E-A4C8-6B8D527FFF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3069</TotalTime>
  <Words>1152</Words>
  <Application>Microsoft Office PowerPoint</Application>
  <PresentationFormat>Pasirinktinai</PresentationFormat>
  <Paragraphs>135</Paragraphs>
  <Slides>11</Slides>
  <Notes>8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Times New Roman</vt:lpstr>
      <vt:lpstr>Office Theme</vt:lpstr>
      <vt:lpstr>„PowerPoint“ pateiktis</vt:lpstr>
      <vt:lpstr> </vt:lpstr>
      <vt:lpstr>„PowerPoint“ pateiktis</vt:lpstr>
      <vt:lpstr>Rezervinių projektų sąrašų finansavimo galimybės (1)  </vt:lpstr>
      <vt:lpstr>Rezervinių vietos plėtros projektų sąrašų sudarymas (2)</vt:lpstr>
      <vt:lpstr>Rezervinių projektų sąrašų finansavimo galimybės (2)</vt:lpstr>
      <vt:lpstr>Rezervinių projektų sąrašų finansavimo galimybės (3)</vt:lpstr>
      <vt:lpstr>Miesto VVG dėl rezervinių vietos plėtros projektų finansavimo poreikio įvertinimas    </vt:lpstr>
      <vt:lpstr>Rezervinių vietos plėtros projektų (toliau – RP) finansavimo skyrimo eiga (1)   Pvz., kai turi būti keičiamas miesto VVG kvietimų planas    </vt:lpstr>
      <vt:lpstr>Rezervinių vietos plėtros projektų (toliau – RP) finansavimo skyrimo eiga (2)   Pvz., kai turi būti inicijuojamas VPS keitimas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Premium Presentations</dc:title>
  <dc:creator>Giedrė Andriuškevičė</dc:creator>
  <cp:lastModifiedBy>Ana Grabštunovič</cp:lastModifiedBy>
  <cp:revision>55</cp:revision>
  <dcterms:created xsi:type="dcterms:W3CDTF">2022-09-14T15:43:25Z</dcterms:created>
  <dcterms:modified xsi:type="dcterms:W3CDTF">2025-05-30T08:10:11Z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2022-09-14T00:00:00Z</vt:filetime>
  </property>
  <property fmtid="{D5CDD505-2E9C-101B-9397-08002B2CF9AE}" pid="5" name="ContentTypeId">
    <vt:lpwstr>0x010100BF0476BB96A7164B90D2960AA627C483</vt:lpwstr>
  </property>
</Properties>
</file>