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5"/>
  </p:notesMasterIdLst>
  <p:sldIdLst>
    <p:sldId id="256" r:id="rId5"/>
    <p:sldId id="330" r:id="rId6"/>
    <p:sldId id="327" r:id="rId7"/>
    <p:sldId id="325" r:id="rId8"/>
    <p:sldId id="328" r:id="rId9"/>
    <p:sldId id="334" r:id="rId10"/>
    <p:sldId id="324" r:id="rId11"/>
    <p:sldId id="323" r:id="rId12"/>
    <p:sldId id="333" r:id="rId13"/>
    <p:sldId id="335" r:id="rId14"/>
  </p:sldIdLst>
  <p:sldSz cx="20104100" cy="11315700"/>
  <p:notesSz cx="20104100" cy="11315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9BBA43E-3D5C-D1A7-3A2B-E128B0BE1682}" name="Virginija Lauruvėnė" initials="VL" userId="S::virginija.lauruvene@vrm.lt::aa12299f-961b-438e-83ce-88e85c6f9477" providerId="AD"/>
  <p188:author id="{5F9DD868-0C12-3C8C-1424-00817435A3E3}" name="Dalia Česlauskaitė" initials="DČ" userId="S::Dalia.Ceslauskaite@vrm.lt::3c6400cc-2598-4e82-97ff-dc26ecdaafda" providerId="AD"/>
  <p188:author id="{AB2BF7DE-70D7-42F4-2496-A84C9BF0EF6F}" name="Indrė Barčienė" initials="IB" userId="S::Indre.Barciene@vrm.lt::fe846f0b-5739-4ae6-8220-c8cd0f3e588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alia Česlauskaitė" initials="DČ" lastIdx="32" clrIdx="0">
    <p:extLst>
      <p:ext uri="{19B8F6BF-5375-455C-9EA6-DF929625EA0E}">
        <p15:presenceInfo xmlns:p15="http://schemas.microsoft.com/office/powerpoint/2012/main" userId="S-1-5-21-4209697224-3871758227-447121003-33310" providerId="AD"/>
      </p:ext>
    </p:extLst>
  </p:cmAuthor>
  <p:cmAuthor id="2" name="Virginija Lauruvėnė" initials="VL" lastIdx="30" clrIdx="1">
    <p:extLst>
      <p:ext uri="{19B8F6BF-5375-455C-9EA6-DF929625EA0E}">
        <p15:presenceInfo xmlns:p15="http://schemas.microsoft.com/office/powerpoint/2012/main" userId="S::virginija.lauruvene@vrm.lt::aa12299f-961b-438e-83ce-88e85c6f9477" providerId="AD"/>
      </p:ext>
    </p:extLst>
  </p:cmAuthor>
  <p:cmAuthor id="3" name="Ana Kurban-Špitaliova" initials="AK" lastIdx="2" clrIdx="2">
    <p:extLst>
      <p:ext uri="{19B8F6BF-5375-455C-9EA6-DF929625EA0E}">
        <p15:presenceInfo xmlns:p15="http://schemas.microsoft.com/office/powerpoint/2012/main" userId="S::Ana.Kurban-Spitaliova@vrm.lt::f3c38634-2ec2-4695-a0a3-2c944b26a9f3" providerId="AD"/>
      </p:ext>
    </p:extLst>
  </p:cmAuthor>
  <p:cmAuthor id="4" name="Indrė Barčienė" initials="IB" lastIdx="13" clrIdx="3">
    <p:extLst>
      <p:ext uri="{19B8F6BF-5375-455C-9EA6-DF929625EA0E}">
        <p15:presenceInfo xmlns:p15="http://schemas.microsoft.com/office/powerpoint/2012/main" userId="S::Indre.Barciene@vrm.lt::fe846f0b-5739-4ae6-8220-c8cd0f3e5887" providerId="AD"/>
      </p:ext>
    </p:extLst>
  </p:cmAuthor>
  <p:cmAuthor id="5" name="Dalia Česlauskaitė" initials="DČ [2]" lastIdx="4" clrIdx="4">
    <p:extLst>
      <p:ext uri="{19B8F6BF-5375-455C-9EA6-DF929625EA0E}">
        <p15:presenceInfo xmlns:p15="http://schemas.microsoft.com/office/powerpoint/2012/main" userId="S::dalia.ceslauskaite@vrm.lt::3c6400cc-2598-4e82-97ff-dc26ecdaaf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E5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60DEE3-8593-4B29-958D-E695692390CD}" v="305" dt="2025-03-28T07:42:51.06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Šviesus stilius 3 – paryškinimas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Vidutinis stilius 2 – paryškinima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Šviesus stilius 2 – paryškinimas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Šviesus stilius 1 – paryškinimas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Vidutinis stilius 1 – paryškinima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A488322-F2BA-4B5B-9748-0D474271808F}" styleName="Vidutinis stilius 3 – paryškinima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Vidutinis stilius 1 – paryškinima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638" autoAdjust="0"/>
  </p:normalViewPr>
  <p:slideViewPr>
    <p:cSldViewPr snapToGrid="0">
      <p:cViewPr varScale="1">
        <p:scale>
          <a:sx n="33" d="100"/>
          <a:sy n="33" d="100"/>
        </p:scale>
        <p:origin x="1112" y="60"/>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B9847E-E0DF-4722-8C07-CFD9760AA7AA}" type="doc">
      <dgm:prSet loTypeId="urn:microsoft.com/office/officeart/2005/8/layout/orgChart1" loCatId="hierarchy" qsTypeId="urn:microsoft.com/office/officeart/2005/8/quickstyle/simple4" qsCatId="simple" csTypeId="urn:microsoft.com/office/officeart/2005/8/colors/accent6_1" csCatId="accent6" phldr="1"/>
      <dgm:spPr/>
      <dgm:t>
        <a:bodyPr/>
        <a:lstStyle/>
        <a:p>
          <a:endParaRPr lang="lt-LT"/>
        </a:p>
      </dgm:t>
    </dgm:pt>
    <dgm:pt modelId="{7AC04FD4-2530-4077-A4CD-921E0677FEDD}">
      <dgm:prSet phldrT="[Tekstas]" custT="1"/>
      <dgm:spPr/>
      <dgm:t>
        <a:bodyPr/>
        <a:lstStyle/>
        <a:p>
          <a:r>
            <a:rPr lang="en-US" sz="4400" dirty="0" err="1"/>
            <a:t>Veikla</a:t>
          </a:r>
          <a:r>
            <a:rPr lang="en-US" sz="4400" dirty="0"/>
            <a:t> </a:t>
          </a:r>
          <a:endParaRPr lang="lt-LT" sz="4400" dirty="0"/>
        </a:p>
        <a:p>
          <a:r>
            <a:rPr lang="lt-LT" sz="4400" dirty="0"/>
            <a:t>Nr. </a:t>
          </a:r>
          <a:r>
            <a:rPr lang="en-US" sz="4400" dirty="0"/>
            <a:t>2.1.2 </a:t>
          </a:r>
          <a:r>
            <a:rPr lang="en-US" sz="4400" dirty="0" err="1"/>
            <a:t>ir</a:t>
          </a:r>
          <a:r>
            <a:rPr lang="lt-LT" sz="4400" dirty="0"/>
            <a:t> Nr. </a:t>
          </a:r>
          <a:r>
            <a:rPr lang="en-US" sz="4400" dirty="0"/>
            <a:t>2.1.3</a:t>
          </a:r>
          <a:endParaRPr lang="lt-LT" sz="4400" dirty="0"/>
        </a:p>
      </dgm:t>
    </dgm:pt>
    <dgm:pt modelId="{256FC57D-A25A-4EA9-BD46-7E4AC9B7382B}" type="parTrans" cxnId="{D785F0CC-585E-4D83-AAB3-C7D9159C3334}">
      <dgm:prSet/>
      <dgm:spPr/>
      <dgm:t>
        <a:bodyPr/>
        <a:lstStyle/>
        <a:p>
          <a:endParaRPr lang="lt-LT"/>
        </a:p>
      </dgm:t>
    </dgm:pt>
    <dgm:pt modelId="{E817675D-15C2-4D02-88FA-1B31D33F3601}" type="sibTrans" cxnId="{D785F0CC-585E-4D83-AAB3-C7D9159C3334}">
      <dgm:prSet/>
      <dgm:spPr/>
      <dgm:t>
        <a:bodyPr/>
        <a:lstStyle/>
        <a:p>
          <a:endParaRPr lang="lt-LT"/>
        </a:p>
      </dgm:t>
    </dgm:pt>
    <dgm:pt modelId="{961FACFA-B237-45A0-AB60-4ECE34E38406}">
      <dgm:prSet phldrT="[Tekstas]" custT="1"/>
      <dgm:spPr/>
      <dgm:t>
        <a:bodyPr/>
        <a:lstStyle/>
        <a:p>
          <a:r>
            <a:rPr lang="lt-LT" sz="4400" dirty="0"/>
            <a:t>Neformalūs profesiniai mokymai</a:t>
          </a:r>
          <a:endParaRPr lang="lt-LT" sz="4400" dirty="0">
            <a:latin typeface="+mn-lt"/>
          </a:endParaRPr>
        </a:p>
      </dgm:t>
    </dgm:pt>
    <dgm:pt modelId="{BD0F062B-2167-4BA0-9BB4-FA2AF5A9AAE2}" type="parTrans" cxnId="{55E311DF-615A-4930-999B-BD4B31347CD1}">
      <dgm:prSet/>
      <dgm:spPr/>
      <dgm:t>
        <a:bodyPr/>
        <a:lstStyle/>
        <a:p>
          <a:endParaRPr lang="lt-LT"/>
        </a:p>
      </dgm:t>
    </dgm:pt>
    <dgm:pt modelId="{32E32B98-E9F8-4581-8D0D-42207C9694BB}" type="sibTrans" cxnId="{55E311DF-615A-4930-999B-BD4B31347CD1}">
      <dgm:prSet/>
      <dgm:spPr/>
      <dgm:t>
        <a:bodyPr/>
        <a:lstStyle/>
        <a:p>
          <a:endParaRPr lang="lt-LT"/>
        </a:p>
      </dgm:t>
    </dgm:pt>
    <dgm:pt modelId="{E30DA281-04E3-4FAB-9EA8-6DC0CA6949BA}">
      <dgm:prSet phldrT="[Tekstas]" custT="1"/>
      <dgm:spPr/>
      <dgm:t>
        <a:bodyPr/>
        <a:lstStyle/>
        <a:p>
          <a:r>
            <a:rPr lang="lt-LT" sz="4400" dirty="0"/>
            <a:t>Neformalus švietimas</a:t>
          </a:r>
        </a:p>
      </dgm:t>
    </dgm:pt>
    <dgm:pt modelId="{1225AE3F-1631-4F83-A09C-49600F63BC6F}" type="parTrans" cxnId="{481BD7DB-F085-48A1-9ADF-B29E4526057C}">
      <dgm:prSet/>
      <dgm:spPr/>
      <dgm:t>
        <a:bodyPr/>
        <a:lstStyle/>
        <a:p>
          <a:endParaRPr lang="lt-LT"/>
        </a:p>
      </dgm:t>
    </dgm:pt>
    <dgm:pt modelId="{A80BC1BD-0A11-4E22-8C66-3A813F302020}" type="sibTrans" cxnId="{481BD7DB-F085-48A1-9ADF-B29E4526057C}">
      <dgm:prSet/>
      <dgm:spPr/>
      <dgm:t>
        <a:bodyPr/>
        <a:lstStyle/>
        <a:p>
          <a:endParaRPr lang="lt-LT"/>
        </a:p>
      </dgm:t>
    </dgm:pt>
    <dgm:pt modelId="{B4C07637-198A-44FA-A0F0-507F53FA9B83}">
      <dgm:prSet phldrT="[Tekstas]" custT="1"/>
      <dgm:spPr/>
      <dgm:t>
        <a:bodyPr/>
        <a:lstStyle/>
        <a:p>
          <a:r>
            <a:rPr lang="en-US" sz="4400" dirty="0" err="1">
              <a:latin typeface="+mn-lt"/>
            </a:rPr>
            <a:t>Mokymas</a:t>
          </a:r>
          <a:r>
            <a:rPr lang="en-US" sz="4400" dirty="0">
              <a:latin typeface="+mn-lt"/>
            </a:rPr>
            <a:t> (</a:t>
          </a:r>
          <a:r>
            <a:rPr lang="en-US" sz="4400" dirty="0" err="1">
              <a:latin typeface="+mn-lt"/>
            </a:rPr>
            <a:t>kurs</a:t>
          </a:r>
          <a:r>
            <a:rPr lang="lt-LT" sz="4400" dirty="0">
              <a:latin typeface="+mn-lt"/>
            </a:rPr>
            <a:t>ų, seminarų organizavimas)</a:t>
          </a:r>
        </a:p>
        <a:p>
          <a:endParaRPr lang="lt-LT" sz="4400" dirty="0"/>
        </a:p>
      </dgm:t>
    </dgm:pt>
    <dgm:pt modelId="{8DCA6D02-0D84-49B5-A787-3CA63C6CA21A}" type="parTrans" cxnId="{DBA49078-B75D-43CD-B3A9-65AEDFAA335C}">
      <dgm:prSet/>
      <dgm:spPr/>
      <dgm:t>
        <a:bodyPr/>
        <a:lstStyle/>
        <a:p>
          <a:endParaRPr lang="lt-LT"/>
        </a:p>
      </dgm:t>
    </dgm:pt>
    <dgm:pt modelId="{6EC5E8A3-511C-4913-9CB7-29883E595865}" type="sibTrans" cxnId="{DBA49078-B75D-43CD-B3A9-65AEDFAA335C}">
      <dgm:prSet/>
      <dgm:spPr/>
      <dgm:t>
        <a:bodyPr/>
        <a:lstStyle/>
        <a:p>
          <a:endParaRPr lang="lt-LT"/>
        </a:p>
      </dgm:t>
    </dgm:pt>
    <dgm:pt modelId="{A1EB4DBE-E447-47FC-88EB-CB6BC6C7D8CD}" type="pres">
      <dgm:prSet presAssocID="{4CB9847E-E0DF-4722-8C07-CFD9760AA7AA}" presName="hierChild1" presStyleCnt="0">
        <dgm:presLayoutVars>
          <dgm:orgChart val="1"/>
          <dgm:chPref val="1"/>
          <dgm:dir/>
          <dgm:animOne val="branch"/>
          <dgm:animLvl val="lvl"/>
          <dgm:resizeHandles/>
        </dgm:presLayoutVars>
      </dgm:prSet>
      <dgm:spPr/>
    </dgm:pt>
    <dgm:pt modelId="{C979E4BB-5A35-4DFE-9C59-FADC4D8728CD}" type="pres">
      <dgm:prSet presAssocID="{7AC04FD4-2530-4077-A4CD-921E0677FEDD}" presName="hierRoot1" presStyleCnt="0">
        <dgm:presLayoutVars>
          <dgm:hierBranch val="init"/>
        </dgm:presLayoutVars>
      </dgm:prSet>
      <dgm:spPr/>
    </dgm:pt>
    <dgm:pt modelId="{7B77B569-2DD7-4BB2-B1E6-F5C745074283}" type="pres">
      <dgm:prSet presAssocID="{7AC04FD4-2530-4077-A4CD-921E0677FEDD}" presName="rootComposite1" presStyleCnt="0"/>
      <dgm:spPr/>
    </dgm:pt>
    <dgm:pt modelId="{C6D85ED0-5166-47A2-A793-0222FE94FCF1}" type="pres">
      <dgm:prSet presAssocID="{7AC04FD4-2530-4077-A4CD-921E0677FEDD}" presName="rootText1" presStyleLbl="node0" presStyleIdx="0" presStyleCnt="1" custScaleX="180062" custScaleY="115484" custLinFactNeighborX="12169">
        <dgm:presLayoutVars>
          <dgm:chPref val="3"/>
        </dgm:presLayoutVars>
      </dgm:prSet>
      <dgm:spPr/>
    </dgm:pt>
    <dgm:pt modelId="{2DEC99A1-9B2E-47AE-9CED-D3185FD6124A}" type="pres">
      <dgm:prSet presAssocID="{7AC04FD4-2530-4077-A4CD-921E0677FEDD}" presName="rootConnector1" presStyleLbl="node1" presStyleIdx="0" presStyleCnt="0"/>
      <dgm:spPr/>
    </dgm:pt>
    <dgm:pt modelId="{0095A78C-3B49-40A5-8CF3-7ED2CFC623B5}" type="pres">
      <dgm:prSet presAssocID="{7AC04FD4-2530-4077-A4CD-921E0677FEDD}" presName="hierChild2" presStyleCnt="0"/>
      <dgm:spPr/>
    </dgm:pt>
    <dgm:pt modelId="{49E78F81-2046-41C3-8707-3190DC536591}" type="pres">
      <dgm:prSet presAssocID="{BD0F062B-2167-4BA0-9BB4-FA2AF5A9AAE2}" presName="Name37" presStyleLbl="parChTrans1D2" presStyleIdx="0" presStyleCnt="3"/>
      <dgm:spPr/>
    </dgm:pt>
    <dgm:pt modelId="{F330AC23-9327-425F-8995-AB1C3B0B1CB6}" type="pres">
      <dgm:prSet presAssocID="{961FACFA-B237-45A0-AB60-4ECE34E38406}" presName="hierRoot2" presStyleCnt="0">
        <dgm:presLayoutVars>
          <dgm:hierBranch val="init"/>
        </dgm:presLayoutVars>
      </dgm:prSet>
      <dgm:spPr/>
    </dgm:pt>
    <dgm:pt modelId="{1B558BFB-9D98-470A-BC75-D62FAACF8234}" type="pres">
      <dgm:prSet presAssocID="{961FACFA-B237-45A0-AB60-4ECE34E38406}" presName="rootComposite" presStyleCnt="0"/>
      <dgm:spPr/>
    </dgm:pt>
    <dgm:pt modelId="{7D18066B-9391-4EE3-BCD8-947A32F1F7E1}" type="pres">
      <dgm:prSet presAssocID="{961FACFA-B237-45A0-AB60-4ECE34E38406}" presName="rootText" presStyleLbl="node2" presStyleIdx="0" presStyleCnt="3" custScaleX="122168" custScaleY="157592">
        <dgm:presLayoutVars>
          <dgm:chPref val="3"/>
        </dgm:presLayoutVars>
      </dgm:prSet>
      <dgm:spPr/>
    </dgm:pt>
    <dgm:pt modelId="{7F020D0E-ED40-4405-B754-033B314AEAC1}" type="pres">
      <dgm:prSet presAssocID="{961FACFA-B237-45A0-AB60-4ECE34E38406}" presName="rootConnector" presStyleLbl="node2" presStyleIdx="0" presStyleCnt="3"/>
      <dgm:spPr/>
    </dgm:pt>
    <dgm:pt modelId="{73A3FBE4-56CD-4410-A693-F37C1D80893E}" type="pres">
      <dgm:prSet presAssocID="{961FACFA-B237-45A0-AB60-4ECE34E38406}" presName="hierChild4" presStyleCnt="0"/>
      <dgm:spPr/>
    </dgm:pt>
    <dgm:pt modelId="{74E8EF12-7751-4B5B-B994-9531E247EF2D}" type="pres">
      <dgm:prSet presAssocID="{961FACFA-B237-45A0-AB60-4ECE34E38406}" presName="hierChild5" presStyleCnt="0"/>
      <dgm:spPr/>
    </dgm:pt>
    <dgm:pt modelId="{EF21EFE9-D964-46B4-987D-FCB98E54007F}" type="pres">
      <dgm:prSet presAssocID="{1225AE3F-1631-4F83-A09C-49600F63BC6F}" presName="Name37" presStyleLbl="parChTrans1D2" presStyleIdx="1" presStyleCnt="3"/>
      <dgm:spPr/>
    </dgm:pt>
    <dgm:pt modelId="{36956345-9431-433E-9BCD-9F4AE9C6A5D7}" type="pres">
      <dgm:prSet presAssocID="{E30DA281-04E3-4FAB-9EA8-6DC0CA6949BA}" presName="hierRoot2" presStyleCnt="0">
        <dgm:presLayoutVars>
          <dgm:hierBranch val="init"/>
        </dgm:presLayoutVars>
      </dgm:prSet>
      <dgm:spPr/>
    </dgm:pt>
    <dgm:pt modelId="{0642BDAB-C0A0-4BA2-9FE0-39F241010B97}" type="pres">
      <dgm:prSet presAssocID="{E30DA281-04E3-4FAB-9EA8-6DC0CA6949BA}" presName="rootComposite" presStyleCnt="0"/>
      <dgm:spPr/>
    </dgm:pt>
    <dgm:pt modelId="{02A8D905-5D33-42DE-B174-9E454D0C6C62}" type="pres">
      <dgm:prSet presAssocID="{E30DA281-04E3-4FAB-9EA8-6DC0CA6949BA}" presName="rootText" presStyleLbl="node2" presStyleIdx="1" presStyleCnt="3" custScaleY="157203" custLinFactNeighborX="963" custLinFactNeighborY="-642">
        <dgm:presLayoutVars>
          <dgm:chPref val="3"/>
        </dgm:presLayoutVars>
      </dgm:prSet>
      <dgm:spPr/>
    </dgm:pt>
    <dgm:pt modelId="{D3AB48A7-1C24-433A-AAC4-8411460C42B2}" type="pres">
      <dgm:prSet presAssocID="{E30DA281-04E3-4FAB-9EA8-6DC0CA6949BA}" presName="rootConnector" presStyleLbl="node2" presStyleIdx="1" presStyleCnt="3"/>
      <dgm:spPr/>
    </dgm:pt>
    <dgm:pt modelId="{E2BB7A6A-CE0E-4666-A284-91604FF9E5A0}" type="pres">
      <dgm:prSet presAssocID="{E30DA281-04E3-4FAB-9EA8-6DC0CA6949BA}" presName="hierChild4" presStyleCnt="0"/>
      <dgm:spPr/>
    </dgm:pt>
    <dgm:pt modelId="{E175EE15-D9E4-4B13-9018-34A0E2C4C40B}" type="pres">
      <dgm:prSet presAssocID="{E30DA281-04E3-4FAB-9EA8-6DC0CA6949BA}" presName="hierChild5" presStyleCnt="0"/>
      <dgm:spPr/>
    </dgm:pt>
    <dgm:pt modelId="{30E8FC38-2660-4F46-8187-28AC13BC4A63}" type="pres">
      <dgm:prSet presAssocID="{8DCA6D02-0D84-49B5-A787-3CA63C6CA21A}" presName="Name37" presStyleLbl="parChTrans1D2" presStyleIdx="2" presStyleCnt="3"/>
      <dgm:spPr/>
    </dgm:pt>
    <dgm:pt modelId="{85E5CEE9-4041-452F-B666-111065EE219A}" type="pres">
      <dgm:prSet presAssocID="{B4C07637-198A-44FA-A0F0-507F53FA9B83}" presName="hierRoot2" presStyleCnt="0">
        <dgm:presLayoutVars>
          <dgm:hierBranch val="init"/>
        </dgm:presLayoutVars>
      </dgm:prSet>
      <dgm:spPr/>
    </dgm:pt>
    <dgm:pt modelId="{06FA1664-3F93-4BA0-AD5D-5DCCD12A7004}" type="pres">
      <dgm:prSet presAssocID="{B4C07637-198A-44FA-A0F0-507F53FA9B83}" presName="rootComposite" presStyleCnt="0"/>
      <dgm:spPr/>
    </dgm:pt>
    <dgm:pt modelId="{2A4A0351-151B-4DFE-A7C9-01315B887366}" type="pres">
      <dgm:prSet presAssocID="{B4C07637-198A-44FA-A0F0-507F53FA9B83}" presName="rootText" presStyleLbl="node2" presStyleIdx="2" presStyleCnt="3" custScaleY="157210">
        <dgm:presLayoutVars>
          <dgm:chPref val="3"/>
        </dgm:presLayoutVars>
      </dgm:prSet>
      <dgm:spPr/>
    </dgm:pt>
    <dgm:pt modelId="{D0792FC6-5F77-469B-B150-B1CFF232D2D4}" type="pres">
      <dgm:prSet presAssocID="{B4C07637-198A-44FA-A0F0-507F53FA9B83}" presName="rootConnector" presStyleLbl="node2" presStyleIdx="2" presStyleCnt="3"/>
      <dgm:spPr/>
    </dgm:pt>
    <dgm:pt modelId="{850F5BFA-3F27-4C60-899B-1DCC99BA644C}" type="pres">
      <dgm:prSet presAssocID="{B4C07637-198A-44FA-A0F0-507F53FA9B83}" presName="hierChild4" presStyleCnt="0"/>
      <dgm:spPr/>
    </dgm:pt>
    <dgm:pt modelId="{5241FF56-93E0-4CC0-AB24-3676FB7E1357}" type="pres">
      <dgm:prSet presAssocID="{B4C07637-198A-44FA-A0F0-507F53FA9B83}" presName="hierChild5" presStyleCnt="0"/>
      <dgm:spPr/>
    </dgm:pt>
    <dgm:pt modelId="{B38EF8A0-E86B-4581-A925-E97F4219C225}" type="pres">
      <dgm:prSet presAssocID="{7AC04FD4-2530-4077-A4CD-921E0677FEDD}" presName="hierChild3" presStyleCnt="0"/>
      <dgm:spPr/>
    </dgm:pt>
  </dgm:ptLst>
  <dgm:cxnLst>
    <dgm:cxn modelId="{0994B320-52A5-4FD5-87BF-6AD96F228387}" type="presOf" srcId="{7AC04FD4-2530-4077-A4CD-921E0677FEDD}" destId="{C6D85ED0-5166-47A2-A793-0222FE94FCF1}" srcOrd="0" destOrd="0" presId="urn:microsoft.com/office/officeart/2005/8/layout/orgChart1"/>
    <dgm:cxn modelId="{6CFB0B26-5BFC-48B7-874B-AE4B9215FE57}" type="presOf" srcId="{4CB9847E-E0DF-4722-8C07-CFD9760AA7AA}" destId="{A1EB4DBE-E447-47FC-88EB-CB6BC6C7D8CD}" srcOrd="0" destOrd="0" presId="urn:microsoft.com/office/officeart/2005/8/layout/orgChart1"/>
    <dgm:cxn modelId="{27BBBB2A-A07D-4934-8B09-A3527B396D0B}" type="presOf" srcId="{B4C07637-198A-44FA-A0F0-507F53FA9B83}" destId="{D0792FC6-5F77-469B-B150-B1CFF232D2D4}" srcOrd="1" destOrd="0" presId="urn:microsoft.com/office/officeart/2005/8/layout/orgChart1"/>
    <dgm:cxn modelId="{3DAD782C-53FE-4846-8D0D-7FEEDA19A171}" type="presOf" srcId="{BD0F062B-2167-4BA0-9BB4-FA2AF5A9AAE2}" destId="{49E78F81-2046-41C3-8707-3190DC536591}" srcOrd="0" destOrd="0" presId="urn:microsoft.com/office/officeart/2005/8/layout/orgChart1"/>
    <dgm:cxn modelId="{55107B34-5D9F-4987-A59F-435320360278}" type="presOf" srcId="{8DCA6D02-0D84-49B5-A787-3CA63C6CA21A}" destId="{30E8FC38-2660-4F46-8187-28AC13BC4A63}" srcOrd="0" destOrd="0" presId="urn:microsoft.com/office/officeart/2005/8/layout/orgChart1"/>
    <dgm:cxn modelId="{AC6F9D5B-EB18-4033-A73E-F1911E5210C6}" type="presOf" srcId="{7AC04FD4-2530-4077-A4CD-921E0677FEDD}" destId="{2DEC99A1-9B2E-47AE-9CED-D3185FD6124A}" srcOrd="1" destOrd="0" presId="urn:microsoft.com/office/officeart/2005/8/layout/orgChart1"/>
    <dgm:cxn modelId="{99553F47-76F8-4682-B08F-8A41DA581BC0}" type="presOf" srcId="{B4C07637-198A-44FA-A0F0-507F53FA9B83}" destId="{2A4A0351-151B-4DFE-A7C9-01315B887366}" srcOrd="0" destOrd="0" presId="urn:microsoft.com/office/officeart/2005/8/layout/orgChart1"/>
    <dgm:cxn modelId="{B1E3A76D-8D05-4B68-AAFB-B73A90A822E1}" type="presOf" srcId="{961FACFA-B237-45A0-AB60-4ECE34E38406}" destId="{7D18066B-9391-4EE3-BCD8-947A32F1F7E1}" srcOrd="0" destOrd="0" presId="urn:microsoft.com/office/officeart/2005/8/layout/orgChart1"/>
    <dgm:cxn modelId="{DBA49078-B75D-43CD-B3A9-65AEDFAA335C}" srcId="{7AC04FD4-2530-4077-A4CD-921E0677FEDD}" destId="{B4C07637-198A-44FA-A0F0-507F53FA9B83}" srcOrd="2" destOrd="0" parTransId="{8DCA6D02-0D84-49B5-A787-3CA63C6CA21A}" sibTransId="{6EC5E8A3-511C-4913-9CB7-29883E595865}"/>
    <dgm:cxn modelId="{6A25757D-2629-42A5-B1A8-A57AE3A11B78}" type="presOf" srcId="{E30DA281-04E3-4FAB-9EA8-6DC0CA6949BA}" destId="{D3AB48A7-1C24-433A-AAC4-8411460C42B2}" srcOrd="1" destOrd="0" presId="urn:microsoft.com/office/officeart/2005/8/layout/orgChart1"/>
    <dgm:cxn modelId="{40D24898-4C97-455C-A4DE-A402FCB2327C}" type="presOf" srcId="{1225AE3F-1631-4F83-A09C-49600F63BC6F}" destId="{EF21EFE9-D964-46B4-987D-FCB98E54007F}" srcOrd="0" destOrd="0" presId="urn:microsoft.com/office/officeart/2005/8/layout/orgChart1"/>
    <dgm:cxn modelId="{E8B4569D-EC4D-461F-80D7-DB2DA00F22AE}" type="presOf" srcId="{E30DA281-04E3-4FAB-9EA8-6DC0CA6949BA}" destId="{02A8D905-5D33-42DE-B174-9E454D0C6C62}" srcOrd="0" destOrd="0" presId="urn:microsoft.com/office/officeart/2005/8/layout/orgChart1"/>
    <dgm:cxn modelId="{ED801ACC-112E-40E2-B056-98BA1CCF694C}" type="presOf" srcId="{961FACFA-B237-45A0-AB60-4ECE34E38406}" destId="{7F020D0E-ED40-4405-B754-033B314AEAC1}" srcOrd="1" destOrd="0" presId="urn:microsoft.com/office/officeart/2005/8/layout/orgChart1"/>
    <dgm:cxn modelId="{D785F0CC-585E-4D83-AAB3-C7D9159C3334}" srcId="{4CB9847E-E0DF-4722-8C07-CFD9760AA7AA}" destId="{7AC04FD4-2530-4077-A4CD-921E0677FEDD}" srcOrd="0" destOrd="0" parTransId="{256FC57D-A25A-4EA9-BD46-7E4AC9B7382B}" sibTransId="{E817675D-15C2-4D02-88FA-1B31D33F3601}"/>
    <dgm:cxn modelId="{481BD7DB-F085-48A1-9ADF-B29E4526057C}" srcId="{7AC04FD4-2530-4077-A4CD-921E0677FEDD}" destId="{E30DA281-04E3-4FAB-9EA8-6DC0CA6949BA}" srcOrd="1" destOrd="0" parTransId="{1225AE3F-1631-4F83-A09C-49600F63BC6F}" sibTransId="{A80BC1BD-0A11-4E22-8C66-3A813F302020}"/>
    <dgm:cxn modelId="{55E311DF-615A-4930-999B-BD4B31347CD1}" srcId="{7AC04FD4-2530-4077-A4CD-921E0677FEDD}" destId="{961FACFA-B237-45A0-AB60-4ECE34E38406}" srcOrd="0" destOrd="0" parTransId="{BD0F062B-2167-4BA0-9BB4-FA2AF5A9AAE2}" sibTransId="{32E32B98-E9F8-4581-8D0D-42207C9694BB}"/>
    <dgm:cxn modelId="{5841F47C-C84B-4309-B461-07F68373BA01}" type="presParOf" srcId="{A1EB4DBE-E447-47FC-88EB-CB6BC6C7D8CD}" destId="{C979E4BB-5A35-4DFE-9C59-FADC4D8728CD}" srcOrd="0" destOrd="0" presId="urn:microsoft.com/office/officeart/2005/8/layout/orgChart1"/>
    <dgm:cxn modelId="{AD2070D1-66F2-4547-AF86-021334530E8C}" type="presParOf" srcId="{C979E4BB-5A35-4DFE-9C59-FADC4D8728CD}" destId="{7B77B569-2DD7-4BB2-B1E6-F5C745074283}" srcOrd="0" destOrd="0" presId="urn:microsoft.com/office/officeart/2005/8/layout/orgChart1"/>
    <dgm:cxn modelId="{EE333011-F419-41F8-825E-5E3B6AF1446C}" type="presParOf" srcId="{7B77B569-2DD7-4BB2-B1E6-F5C745074283}" destId="{C6D85ED0-5166-47A2-A793-0222FE94FCF1}" srcOrd="0" destOrd="0" presId="urn:microsoft.com/office/officeart/2005/8/layout/orgChart1"/>
    <dgm:cxn modelId="{9667A10B-77DC-4036-8AA2-6665B61DB64B}" type="presParOf" srcId="{7B77B569-2DD7-4BB2-B1E6-F5C745074283}" destId="{2DEC99A1-9B2E-47AE-9CED-D3185FD6124A}" srcOrd="1" destOrd="0" presId="urn:microsoft.com/office/officeart/2005/8/layout/orgChart1"/>
    <dgm:cxn modelId="{5CC8E75C-4C71-458D-9CD5-DBE5C0F0FD89}" type="presParOf" srcId="{C979E4BB-5A35-4DFE-9C59-FADC4D8728CD}" destId="{0095A78C-3B49-40A5-8CF3-7ED2CFC623B5}" srcOrd="1" destOrd="0" presId="urn:microsoft.com/office/officeart/2005/8/layout/orgChart1"/>
    <dgm:cxn modelId="{955C1C87-DFB3-4F3A-857D-39CD47266105}" type="presParOf" srcId="{0095A78C-3B49-40A5-8CF3-7ED2CFC623B5}" destId="{49E78F81-2046-41C3-8707-3190DC536591}" srcOrd="0" destOrd="0" presId="urn:microsoft.com/office/officeart/2005/8/layout/orgChart1"/>
    <dgm:cxn modelId="{527C8571-B9BC-40BC-A93C-593294572BB2}" type="presParOf" srcId="{0095A78C-3B49-40A5-8CF3-7ED2CFC623B5}" destId="{F330AC23-9327-425F-8995-AB1C3B0B1CB6}" srcOrd="1" destOrd="0" presId="urn:microsoft.com/office/officeart/2005/8/layout/orgChart1"/>
    <dgm:cxn modelId="{494D6167-E160-4878-9806-545D38E0F563}" type="presParOf" srcId="{F330AC23-9327-425F-8995-AB1C3B0B1CB6}" destId="{1B558BFB-9D98-470A-BC75-D62FAACF8234}" srcOrd="0" destOrd="0" presId="urn:microsoft.com/office/officeart/2005/8/layout/orgChart1"/>
    <dgm:cxn modelId="{7775C3AD-BC25-4F5C-9D68-0390753BB39A}" type="presParOf" srcId="{1B558BFB-9D98-470A-BC75-D62FAACF8234}" destId="{7D18066B-9391-4EE3-BCD8-947A32F1F7E1}" srcOrd="0" destOrd="0" presId="urn:microsoft.com/office/officeart/2005/8/layout/orgChart1"/>
    <dgm:cxn modelId="{93E744F0-DDBC-41D1-A877-E9D9FA6ACD7E}" type="presParOf" srcId="{1B558BFB-9D98-470A-BC75-D62FAACF8234}" destId="{7F020D0E-ED40-4405-B754-033B314AEAC1}" srcOrd="1" destOrd="0" presId="urn:microsoft.com/office/officeart/2005/8/layout/orgChart1"/>
    <dgm:cxn modelId="{E5B061EA-656D-43CF-A67A-AB9C484F230D}" type="presParOf" srcId="{F330AC23-9327-425F-8995-AB1C3B0B1CB6}" destId="{73A3FBE4-56CD-4410-A693-F37C1D80893E}" srcOrd="1" destOrd="0" presId="urn:microsoft.com/office/officeart/2005/8/layout/orgChart1"/>
    <dgm:cxn modelId="{46A9987C-95CF-4478-91D8-85D85383BB20}" type="presParOf" srcId="{F330AC23-9327-425F-8995-AB1C3B0B1CB6}" destId="{74E8EF12-7751-4B5B-B994-9531E247EF2D}" srcOrd="2" destOrd="0" presId="urn:microsoft.com/office/officeart/2005/8/layout/orgChart1"/>
    <dgm:cxn modelId="{DF577851-36FE-4A4B-9EAF-C50AB3FF67B7}" type="presParOf" srcId="{0095A78C-3B49-40A5-8CF3-7ED2CFC623B5}" destId="{EF21EFE9-D964-46B4-987D-FCB98E54007F}" srcOrd="2" destOrd="0" presId="urn:microsoft.com/office/officeart/2005/8/layout/orgChart1"/>
    <dgm:cxn modelId="{7A8A7DC2-EF7C-4228-B931-90145D586490}" type="presParOf" srcId="{0095A78C-3B49-40A5-8CF3-7ED2CFC623B5}" destId="{36956345-9431-433E-9BCD-9F4AE9C6A5D7}" srcOrd="3" destOrd="0" presId="urn:microsoft.com/office/officeart/2005/8/layout/orgChart1"/>
    <dgm:cxn modelId="{9AD285C6-75D4-42D9-BD80-D34B40458010}" type="presParOf" srcId="{36956345-9431-433E-9BCD-9F4AE9C6A5D7}" destId="{0642BDAB-C0A0-4BA2-9FE0-39F241010B97}" srcOrd="0" destOrd="0" presId="urn:microsoft.com/office/officeart/2005/8/layout/orgChart1"/>
    <dgm:cxn modelId="{7C739183-074B-47EC-8CC1-5EB29400973A}" type="presParOf" srcId="{0642BDAB-C0A0-4BA2-9FE0-39F241010B97}" destId="{02A8D905-5D33-42DE-B174-9E454D0C6C62}" srcOrd="0" destOrd="0" presId="urn:microsoft.com/office/officeart/2005/8/layout/orgChart1"/>
    <dgm:cxn modelId="{24B48D0C-FA5E-4F3C-9D87-BF4A48774163}" type="presParOf" srcId="{0642BDAB-C0A0-4BA2-9FE0-39F241010B97}" destId="{D3AB48A7-1C24-433A-AAC4-8411460C42B2}" srcOrd="1" destOrd="0" presId="urn:microsoft.com/office/officeart/2005/8/layout/orgChart1"/>
    <dgm:cxn modelId="{E66F7200-F86C-4147-9D26-084AC0393026}" type="presParOf" srcId="{36956345-9431-433E-9BCD-9F4AE9C6A5D7}" destId="{E2BB7A6A-CE0E-4666-A284-91604FF9E5A0}" srcOrd="1" destOrd="0" presId="urn:microsoft.com/office/officeart/2005/8/layout/orgChart1"/>
    <dgm:cxn modelId="{FAFAB31B-8100-48D0-8EF0-84713CEE1C82}" type="presParOf" srcId="{36956345-9431-433E-9BCD-9F4AE9C6A5D7}" destId="{E175EE15-D9E4-4B13-9018-34A0E2C4C40B}" srcOrd="2" destOrd="0" presId="urn:microsoft.com/office/officeart/2005/8/layout/orgChart1"/>
    <dgm:cxn modelId="{AA8EB09E-3DD7-4259-8136-26BE7A188F60}" type="presParOf" srcId="{0095A78C-3B49-40A5-8CF3-7ED2CFC623B5}" destId="{30E8FC38-2660-4F46-8187-28AC13BC4A63}" srcOrd="4" destOrd="0" presId="urn:microsoft.com/office/officeart/2005/8/layout/orgChart1"/>
    <dgm:cxn modelId="{7F1F321E-4235-4106-AEB1-8263E00AA4B7}" type="presParOf" srcId="{0095A78C-3B49-40A5-8CF3-7ED2CFC623B5}" destId="{85E5CEE9-4041-452F-B666-111065EE219A}" srcOrd="5" destOrd="0" presId="urn:microsoft.com/office/officeart/2005/8/layout/orgChart1"/>
    <dgm:cxn modelId="{4A83C793-4E44-41C5-8455-22D030EB96DC}" type="presParOf" srcId="{85E5CEE9-4041-452F-B666-111065EE219A}" destId="{06FA1664-3F93-4BA0-AD5D-5DCCD12A7004}" srcOrd="0" destOrd="0" presId="urn:microsoft.com/office/officeart/2005/8/layout/orgChart1"/>
    <dgm:cxn modelId="{23C24899-4BB4-43FB-A527-A39C34E96388}" type="presParOf" srcId="{06FA1664-3F93-4BA0-AD5D-5DCCD12A7004}" destId="{2A4A0351-151B-4DFE-A7C9-01315B887366}" srcOrd="0" destOrd="0" presId="urn:microsoft.com/office/officeart/2005/8/layout/orgChart1"/>
    <dgm:cxn modelId="{FB1C6B47-DFE5-4E64-B872-C9E7BD0B7EB5}" type="presParOf" srcId="{06FA1664-3F93-4BA0-AD5D-5DCCD12A7004}" destId="{D0792FC6-5F77-469B-B150-B1CFF232D2D4}" srcOrd="1" destOrd="0" presId="urn:microsoft.com/office/officeart/2005/8/layout/orgChart1"/>
    <dgm:cxn modelId="{4795DF23-3C02-4185-B37A-74AEAC197826}" type="presParOf" srcId="{85E5CEE9-4041-452F-B666-111065EE219A}" destId="{850F5BFA-3F27-4C60-899B-1DCC99BA644C}" srcOrd="1" destOrd="0" presId="urn:microsoft.com/office/officeart/2005/8/layout/orgChart1"/>
    <dgm:cxn modelId="{B452B71D-363E-40EB-A89D-44C558EA5AFB}" type="presParOf" srcId="{85E5CEE9-4041-452F-B666-111065EE219A}" destId="{5241FF56-93E0-4CC0-AB24-3676FB7E1357}" srcOrd="2" destOrd="0" presId="urn:microsoft.com/office/officeart/2005/8/layout/orgChart1"/>
    <dgm:cxn modelId="{76ACF44E-2B1E-49DA-B955-17F199FADEC3}" type="presParOf" srcId="{C979E4BB-5A35-4DFE-9C59-FADC4D8728CD}" destId="{B38EF8A0-E86B-4581-A925-E97F4219C225}"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48B834-8747-4471-B73D-5D2C6CCBA8D6}" type="doc">
      <dgm:prSet loTypeId="urn:microsoft.com/office/officeart/2005/8/layout/lProcess1" loCatId="process" qsTypeId="urn:microsoft.com/office/officeart/2005/8/quickstyle/3d2" qsCatId="3D" csTypeId="urn:microsoft.com/office/officeart/2005/8/colors/accent0_1" csCatId="mainScheme" phldr="1"/>
      <dgm:spPr/>
      <dgm:t>
        <a:bodyPr/>
        <a:lstStyle/>
        <a:p>
          <a:endParaRPr lang="lt-LT"/>
        </a:p>
      </dgm:t>
    </dgm:pt>
    <dgm:pt modelId="{33F3C7CB-12FD-453B-8140-6BE6DEB1169A}">
      <dgm:prSet phldrT="[Tekstas]"/>
      <dgm:spPr/>
      <dgm:t>
        <a:bodyPr/>
        <a:lstStyle/>
        <a:p>
          <a:r>
            <a:rPr lang="lt-LT" dirty="0"/>
            <a:t>Neformalus švietimas </a:t>
          </a:r>
        </a:p>
      </dgm:t>
    </dgm:pt>
    <dgm:pt modelId="{C4156AB7-FEDE-4F1D-9D61-4F0936972D94}" type="parTrans" cxnId="{8EA67480-DA5F-4725-BEAA-B7465A8C09FE}">
      <dgm:prSet/>
      <dgm:spPr/>
      <dgm:t>
        <a:bodyPr/>
        <a:lstStyle/>
        <a:p>
          <a:endParaRPr lang="lt-LT"/>
        </a:p>
      </dgm:t>
    </dgm:pt>
    <dgm:pt modelId="{C318A620-8125-4229-AD3B-E16BA1571E66}" type="sibTrans" cxnId="{8EA67480-DA5F-4725-BEAA-B7465A8C09FE}">
      <dgm:prSet/>
      <dgm:spPr/>
      <dgm:t>
        <a:bodyPr/>
        <a:lstStyle/>
        <a:p>
          <a:endParaRPr lang="lt-LT"/>
        </a:p>
      </dgm:t>
    </dgm:pt>
    <dgm:pt modelId="{C6DD5952-23E2-40D5-BD21-83994834000D}">
      <dgm:prSet phldrT="[Tekstas]" custT="1"/>
      <dgm:spPr/>
      <dgm:t>
        <a:bodyPr/>
        <a:lstStyle/>
        <a:p>
          <a:r>
            <a:rPr lang="lt-LT" sz="2800" dirty="0"/>
            <a:t>Mokymai vykdomi pagal </a:t>
          </a:r>
          <a:r>
            <a:rPr lang="lt-LT" sz="2800" i="1" dirty="0">
              <a:effectLst/>
              <a:ea typeface="Aptos" panose="020B0004020202020204" pitchFamily="34" charset="0"/>
              <a:cs typeface="Aptos" panose="020B0004020202020204" pitchFamily="34" charset="0"/>
            </a:rPr>
            <a:t>kvalifikacijos tobulinimo</a:t>
          </a:r>
          <a:r>
            <a:rPr lang="en-US" sz="2800" i="1" dirty="0">
              <a:effectLst/>
              <a:ea typeface="Aptos" panose="020B0004020202020204" pitchFamily="34" charset="0"/>
              <a:cs typeface="Aptos" panose="020B0004020202020204" pitchFamily="34" charset="0"/>
            </a:rPr>
            <a:t> </a:t>
          </a:r>
          <a:r>
            <a:rPr lang="en-US" sz="2800" i="1" dirty="0" err="1">
              <a:effectLst/>
              <a:ea typeface="Aptos" panose="020B0004020202020204" pitchFamily="34" charset="0"/>
              <a:cs typeface="Aptos" panose="020B0004020202020204" pitchFamily="34" charset="0"/>
            </a:rPr>
            <a:t>ar</a:t>
          </a:r>
          <a:r>
            <a:rPr lang="en-US" sz="2800" i="1" dirty="0">
              <a:effectLst/>
              <a:ea typeface="Aptos" panose="020B0004020202020204" pitchFamily="34" charset="0"/>
              <a:cs typeface="Aptos" panose="020B0004020202020204" pitchFamily="34" charset="0"/>
            </a:rPr>
            <a:t> </a:t>
          </a:r>
          <a:r>
            <a:rPr lang="lt-LT" sz="2800" i="1" dirty="0">
              <a:effectLst/>
              <a:ea typeface="Aptos" panose="020B0004020202020204" pitchFamily="34" charset="0"/>
              <a:cs typeface="Aptos" panose="020B0004020202020204" pitchFamily="34" charset="0"/>
            </a:rPr>
            <a:t>papildom</a:t>
          </a:r>
          <a:r>
            <a:rPr lang="en-US" sz="2800" i="1" dirty="0">
              <a:effectLst/>
              <a:ea typeface="Aptos" panose="020B0004020202020204" pitchFamily="34" charset="0"/>
              <a:cs typeface="Aptos" panose="020B0004020202020204" pitchFamily="34" charset="0"/>
            </a:rPr>
            <a:t>a</a:t>
          </a:r>
          <a:r>
            <a:rPr lang="lt-LT" sz="2800" i="1" dirty="0">
              <a:effectLst/>
              <a:ea typeface="Aptos" panose="020B0004020202020204" pitchFamily="34" charset="0"/>
              <a:cs typeface="Aptos" panose="020B0004020202020204" pitchFamily="34" charset="0"/>
            </a:rPr>
            <a:t>s kompetencijos įgijimo programas</a:t>
          </a:r>
          <a:endParaRPr lang="lt-LT" sz="2800" dirty="0"/>
        </a:p>
      </dgm:t>
    </dgm:pt>
    <dgm:pt modelId="{38572F7A-8E53-460D-8754-773A28E83837}" type="parTrans" cxnId="{CAE4A17B-46A9-40DE-9876-2FCD1161B20D}">
      <dgm:prSet/>
      <dgm:spPr/>
      <dgm:t>
        <a:bodyPr/>
        <a:lstStyle/>
        <a:p>
          <a:endParaRPr lang="lt-LT"/>
        </a:p>
      </dgm:t>
    </dgm:pt>
    <dgm:pt modelId="{740E2BA1-42CC-46B6-AE80-7E5E0B9A7C81}" type="sibTrans" cxnId="{CAE4A17B-46A9-40DE-9876-2FCD1161B20D}">
      <dgm:prSet/>
      <dgm:spPr/>
      <dgm:t>
        <a:bodyPr/>
        <a:lstStyle/>
        <a:p>
          <a:endParaRPr lang="lt-LT"/>
        </a:p>
      </dgm:t>
    </dgm:pt>
    <dgm:pt modelId="{AF52362A-5273-42F1-8C05-A37EE63E8AB5}">
      <dgm:prSet phldrT="[Tekstas]" custT="1"/>
      <dgm:spPr/>
      <dgm:t>
        <a:bodyPr/>
        <a:lstStyle/>
        <a:p>
          <a:r>
            <a:rPr lang="lt-LT" sz="2800" dirty="0"/>
            <a:t>Mokymus vykdo švietimo tiekėjai ar fiziniai asmenys atitinkantys švietimo tiekėjo reikalavimus</a:t>
          </a:r>
        </a:p>
      </dgm:t>
    </dgm:pt>
    <dgm:pt modelId="{2CBBD78E-5CDF-4C00-AD8A-1AD79AD27B30}" type="parTrans" cxnId="{7A4F50FB-8333-4D7A-9E90-CEBFB90668A7}">
      <dgm:prSet/>
      <dgm:spPr/>
      <dgm:t>
        <a:bodyPr/>
        <a:lstStyle/>
        <a:p>
          <a:endParaRPr lang="lt-LT"/>
        </a:p>
      </dgm:t>
    </dgm:pt>
    <dgm:pt modelId="{FAFB043C-10B3-4446-9DD2-98D310F944B6}" type="sibTrans" cxnId="{7A4F50FB-8333-4D7A-9E90-CEBFB90668A7}">
      <dgm:prSet/>
      <dgm:spPr/>
      <dgm:t>
        <a:bodyPr/>
        <a:lstStyle/>
        <a:p>
          <a:endParaRPr lang="lt-LT"/>
        </a:p>
      </dgm:t>
    </dgm:pt>
    <dgm:pt modelId="{2C786872-505B-4F35-9912-BF225542231C}">
      <dgm:prSet phldrT="[Tekstas]" custT="1"/>
      <dgm:spPr/>
      <dgm:t>
        <a:bodyPr/>
        <a:lstStyle/>
        <a:p>
          <a:r>
            <a:rPr lang="lt-LT" sz="5600" dirty="0"/>
            <a:t>Mokymas</a:t>
          </a:r>
        </a:p>
      </dgm:t>
    </dgm:pt>
    <dgm:pt modelId="{60A33AE6-577C-4721-8FC9-22C8AF1518CE}" type="parTrans" cxnId="{E8908B05-A5D8-4148-AC6F-28218DAEDD99}">
      <dgm:prSet/>
      <dgm:spPr/>
      <dgm:t>
        <a:bodyPr/>
        <a:lstStyle/>
        <a:p>
          <a:endParaRPr lang="lt-LT"/>
        </a:p>
      </dgm:t>
    </dgm:pt>
    <dgm:pt modelId="{38E8E5F1-6DB0-4F94-8C3B-FB066C239610}" type="sibTrans" cxnId="{E8908B05-A5D8-4148-AC6F-28218DAEDD99}">
      <dgm:prSet/>
      <dgm:spPr/>
      <dgm:t>
        <a:bodyPr/>
        <a:lstStyle/>
        <a:p>
          <a:endParaRPr lang="lt-LT"/>
        </a:p>
      </dgm:t>
    </dgm:pt>
    <dgm:pt modelId="{584A332E-F6E2-4941-BABA-DE558F79C66C}">
      <dgm:prSet phldrT="[Tekstas]" custT="1"/>
      <dgm:spPr/>
      <dgm:t>
        <a:bodyPr/>
        <a:lstStyle/>
        <a:p>
          <a:r>
            <a:rPr lang="lt-LT" sz="2800" dirty="0"/>
            <a:t>Mokymai nėra vykdomi pagal patvirtintas programas</a:t>
          </a:r>
        </a:p>
      </dgm:t>
    </dgm:pt>
    <dgm:pt modelId="{CE1E2402-D0EC-47C8-9CB1-60A52FC47D20}" type="parTrans" cxnId="{BB0AFE6A-3185-455D-9695-1BD9F06DCF7A}">
      <dgm:prSet/>
      <dgm:spPr/>
      <dgm:t>
        <a:bodyPr/>
        <a:lstStyle/>
        <a:p>
          <a:endParaRPr lang="lt-LT"/>
        </a:p>
      </dgm:t>
    </dgm:pt>
    <dgm:pt modelId="{35D53507-AFE6-4D66-A73E-09A670781560}" type="sibTrans" cxnId="{BB0AFE6A-3185-455D-9695-1BD9F06DCF7A}">
      <dgm:prSet/>
      <dgm:spPr/>
      <dgm:t>
        <a:bodyPr/>
        <a:lstStyle/>
        <a:p>
          <a:endParaRPr lang="lt-LT"/>
        </a:p>
      </dgm:t>
    </dgm:pt>
    <dgm:pt modelId="{ED4767C5-1600-48F5-9320-E19B15F5663F}">
      <dgm:prSet phldrT="[Tekstas]" custT="1"/>
      <dgm:spPr/>
      <dgm:t>
        <a:bodyPr/>
        <a:lstStyle/>
        <a:p>
          <a:r>
            <a:rPr lang="lt-LT" sz="2800" dirty="0"/>
            <a:t>Mokymus vykdo juridiniai ar fiziniai asmenys</a:t>
          </a:r>
        </a:p>
      </dgm:t>
    </dgm:pt>
    <dgm:pt modelId="{BEBC318F-F47D-4592-A16A-E3EED57BEF0B}" type="parTrans" cxnId="{6ACC3E52-810C-4861-A340-D000A236510F}">
      <dgm:prSet/>
      <dgm:spPr/>
      <dgm:t>
        <a:bodyPr/>
        <a:lstStyle/>
        <a:p>
          <a:endParaRPr lang="lt-LT"/>
        </a:p>
      </dgm:t>
    </dgm:pt>
    <dgm:pt modelId="{C50F1129-791D-4A54-BDF0-55CE631EAEDB}" type="sibTrans" cxnId="{6ACC3E52-810C-4861-A340-D000A236510F}">
      <dgm:prSet/>
      <dgm:spPr/>
      <dgm:t>
        <a:bodyPr/>
        <a:lstStyle/>
        <a:p>
          <a:endParaRPr lang="lt-LT"/>
        </a:p>
      </dgm:t>
    </dgm:pt>
    <dgm:pt modelId="{7E31B53F-C0D2-44A5-AA5F-4393BCC17F3B}">
      <dgm:prSet phldrT="[Tekstas]" custT="1"/>
      <dgm:spPr/>
      <dgm:t>
        <a:bodyPr/>
        <a:lstStyle/>
        <a:p>
          <a:r>
            <a:rPr lang="lt-LT" sz="2800" dirty="0">
              <a:effectLst/>
              <a:ea typeface="Times New Roman" panose="02020603050405020304" pitchFamily="18" charset="0"/>
            </a:rPr>
            <a:t>Išduodamas neformaliojo mokymo programą baigimą patvirtinantis dokumentas</a:t>
          </a:r>
          <a:endParaRPr lang="lt-LT" sz="2800" dirty="0"/>
        </a:p>
      </dgm:t>
    </dgm:pt>
    <dgm:pt modelId="{BD0EF0E4-1F56-43D0-B8F2-65DDCA1EA7E2}" type="parTrans" cxnId="{15BF6844-5B2E-4ABF-89E7-98EEC6016DA3}">
      <dgm:prSet/>
      <dgm:spPr/>
      <dgm:t>
        <a:bodyPr/>
        <a:lstStyle/>
        <a:p>
          <a:endParaRPr lang="lt-LT"/>
        </a:p>
      </dgm:t>
    </dgm:pt>
    <dgm:pt modelId="{E2E223A2-9156-4FD9-836E-4DD88AF09AFD}" type="sibTrans" cxnId="{15BF6844-5B2E-4ABF-89E7-98EEC6016DA3}">
      <dgm:prSet/>
      <dgm:spPr/>
      <dgm:t>
        <a:bodyPr/>
        <a:lstStyle/>
        <a:p>
          <a:endParaRPr lang="lt-LT"/>
        </a:p>
      </dgm:t>
    </dgm:pt>
    <dgm:pt modelId="{A916F2B8-C471-464B-8DC6-E2A63E084114}">
      <dgm:prSet phldrT="[Tekstas]" custT="1"/>
      <dgm:spPr/>
      <dgm:t>
        <a:bodyPr/>
        <a:lstStyle/>
        <a:p>
          <a:r>
            <a:rPr lang="lt-LT" sz="2800" dirty="0"/>
            <a:t>Mokymų tikslas pvz., projekto tikslinei grupei suteikti kvalifikaciją</a:t>
          </a:r>
          <a:r>
            <a:rPr lang="en-US" sz="2800" dirty="0"/>
            <a:t> / </a:t>
          </a:r>
          <a:r>
            <a:rPr lang="en-US" sz="2800" dirty="0" err="1"/>
            <a:t>kompetencij</a:t>
          </a:r>
          <a:r>
            <a:rPr lang="lt-LT" sz="2800"/>
            <a:t>ą</a:t>
          </a:r>
          <a:endParaRPr lang="lt-LT" sz="2800" dirty="0"/>
        </a:p>
      </dgm:t>
    </dgm:pt>
    <dgm:pt modelId="{D68E251B-6F00-4C03-8889-BEEB18682809}" type="parTrans" cxnId="{15A70847-CE77-4F6E-8514-9DBA13AF58D1}">
      <dgm:prSet/>
      <dgm:spPr/>
      <dgm:t>
        <a:bodyPr/>
        <a:lstStyle/>
        <a:p>
          <a:endParaRPr lang="lt-LT"/>
        </a:p>
      </dgm:t>
    </dgm:pt>
    <dgm:pt modelId="{C79CD41A-457D-400F-862B-0E59C922734D}" type="sibTrans" cxnId="{15A70847-CE77-4F6E-8514-9DBA13AF58D1}">
      <dgm:prSet/>
      <dgm:spPr/>
      <dgm:t>
        <a:bodyPr/>
        <a:lstStyle/>
        <a:p>
          <a:endParaRPr lang="lt-LT"/>
        </a:p>
      </dgm:t>
    </dgm:pt>
    <dgm:pt modelId="{2687FFB4-FC21-4044-B56D-AEA548A9B766}">
      <dgm:prSet phldrT="[Tekstas]" custT="1"/>
      <dgm:spPr/>
      <dgm:t>
        <a:bodyPr/>
        <a:lstStyle/>
        <a:p>
          <a:r>
            <a:rPr lang="lt-LT" sz="2800" dirty="0"/>
            <a:t>Mokymų tikslas pvz.,  informuoti projekto tikslinę grupę apie galimybes ar pateikti bendrą informaciją</a:t>
          </a:r>
        </a:p>
      </dgm:t>
    </dgm:pt>
    <dgm:pt modelId="{9ADE3DDF-6132-4350-97EF-8828F0915C99}" type="parTrans" cxnId="{9FCDD8E6-80B7-4167-8D6E-5F24D487F08A}">
      <dgm:prSet/>
      <dgm:spPr/>
      <dgm:t>
        <a:bodyPr/>
        <a:lstStyle/>
        <a:p>
          <a:endParaRPr lang="lt-LT"/>
        </a:p>
      </dgm:t>
    </dgm:pt>
    <dgm:pt modelId="{03589A4A-180F-4CB7-9196-30FB7C270FDC}" type="sibTrans" cxnId="{9FCDD8E6-80B7-4167-8D6E-5F24D487F08A}">
      <dgm:prSet/>
      <dgm:spPr/>
      <dgm:t>
        <a:bodyPr/>
        <a:lstStyle/>
        <a:p>
          <a:endParaRPr lang="lt-LT"/>
        </a:p>
      </dgm:t>
    </dgm:pt>
    <dgm:pt modelId="{EAE7884A-C2CC-4B78-A1F8-31CB4F2C9948}">
      <dgm:prSet phldrT="[Tekstas]" custT="1"/>
      <dgm:spPr/>
      <dgm:t>
        <a:bodyPr/>
        <a:lstStyle/>
        <a:p>
          <a:r>
            <a:rPr lang="lt-LT" sz="2800" dirty="0"/>
            <a:t>Mokymų pažymėjimai išduodami tam tikrais atvejais</a:t>
          </a:r>
        </a:p>
      </dgm:t>
    </dgm:pt>
    <dgm:pt modelId="{12527245-4B4D-4D5C-B683-1E660BDD6225}" type="parTrans" cxnId="{240BA6FF-EC43-4921-803A-3556D918E719}">
      <dgm:prSet/>
      <dgm:spPr/>
      <dgm:t>
        <a:bodyPr/>
        <a:lstStyle/>
        <a:p>
          <a:endParaRPr lang="lt-LT"/>
        </a:p>
      </dgm:t>
    </dgm:pt>
    <dgm:pt modelId="{600124A5-F6C1-431B-8871-78F50BE8F4C5}" type="sibTrans" cxnId="{240BA6FF-EC43-4921-803A-3556D918E719}">
      <dgm:prSet/>
      <dgm:spPr/>
      <dgm:t>
        <a:bodyPr/>
        <a:lstStyle/>
        <a:p>
          <a:endParaRPr lang="lt-LT"/>
        </a:p>
      </dgm:t>
    </dgm:pt>
    <dgm:pt modelId="{5DF4E6CF-3665-4E0E-AD3E-F9156068912B}" type="pres">
      <dgm:prSet presAssocID="{2C48B834-8747-4471-B73D-5D2C6CCBA8D6}" presName="Name0" presStyleCnt="0">
        <dgm:presLayoutVars>
          <dgm:dir/>
          <dgm:animLvl val="lvl"/>
          <dgm:resizeHandles val="exact"/>
        </dgm:presLayoutVars>
      </dgm:prSet>
      <dgm:spPr/>
    </dgm:pt>
    <dgm:pt modelId="{C050E5B1-1907-40C5-81DA-6FE18AD999DA}" type="pres">
      <dgm:prSet presAssocID="{33F3C7CB-12FD-453B-8140-6BE6DEB1169A}" presName="vertFlow" presStyleCnt="0"/>
      <dgm:spPr/>
    </dgm:pt>
    <dgm:pt modelId="{BED8E26C-D08A-4E50-859E-8C77FAD20CAA}" type="pres">
      <dgm:prSet presAssocID="{33F3C7CB-12FD-453B-8140-6BE6DEB1169A}" presName="header" presStyleLbl="node1" presStyleIdx="0" presStyleCnt="2" custScaleX="143673"/>
      <dgm:spPr/>
    </dgm:pt>
    <dgm:pt modelId="{48A7F434-C376-47E4-9FA1-B5A391EC2D43}" type="pres">
      <dgm:prSet presAssocID="{D68E251B-6F00-4C03-8889-BEEB18682809}" presName="parTrans" presStyleLbl="sibTrans2D1" presStyleIdx="0" presStyleCnt="8"/>
      <dgm:spPr/>
    </dgm:pt>
    <dgm:pt modelId="{BDFECBC6-9161-45CD-8018-9C42E4D32FE3}" type="pres">
      <dgm:prSet presAssocID="{A916F2B8-C471-464B-8DC6-E2A63E084114}" presName="child" presStyleLbl="alignAccFollowNode1" presStyleIdx="0" presStyleCnt="8" custScaleX="140248">
        <dgm:presLayoutVars>
          <dgm:chMax val="0"/>
          <dgm:bulletEnabled val="1"/>
        </dgm:presLayoutVars>
      </dgm:prSet>
      <dgm:spPr/>
    </dgm:pt>
    <dgm:pt modelId="{B5D828AF-7A5C-4302-A9F0-571462EB4124}" type="pres">
      <dgm:prSet presAssocID="{C79CD41A-457D-400F-862B-0E59C922734D}" presName="sibTrans" presStyleLbl="sibTrans2D1" presStyleIdx="1" presStyleCnt="8"/>
      <dgm:spPr/>
    </dgm:pt>
    <dgm:pt modelId="{81E2E16E-F5E5-42CF-AEC4-219C65D3B670}" type="pres">
      <dgm:prSet presAssocID="{C6DD5952-23E2-40D5-BD21-83994834000D}" presName="child" presStyleLbl="alignAccFollowNode1" presStyleIdx="1" presStyleCnt="8" custScaleX="142680">
        <dgm:presLayoutVars>
          <dgm:chMax val="0"/>
          <dgm:bulletEnabled val="1"/>
        </dgm:presLayoutVars>
      </dgm:prSet>
      <dgm:spPr/>
    </dgm:pt>
    <dgm:pt modelId="{09609B0A-84B5-42EF-9973-8D87748C2F34}" type="pres">
      <dgm:prSet presAssocID="{740E2BA1-42CC-46B6-AE80-7E5E0B9A7C81}" presName="sibTrans" presStyleLbl="sibTrans2D1" presStyleIdx="2" presStyleCnt="8"/>
      <dgm:spPr/>
    </dgm:pt>
    <dgm:pt modelId="{60D9D48F-2825-41C9-AF47-FD338D45D7E5}" type="pres">
      <dgm:prSet presAssocID="{AF52362A-5273-42F1-8C05-A37EE63E8AB5}" presName="child" presStyleLbl="alignAccFollowNode1" presStyleIdx="2" presStyleCnt="8" custScaleX="142862">
        <dgm:presLayoutVars>
          <dgm:chMax val="0"/>
          <dgm:bulletEnabled val="1"/>
        </dgm:presLayoutVars>
      </dgm:prSet>
      <dgm:spPr/>
    </dgm:pt>
    <dgm:pt modelId="{AC8B58FB-ED29-4C4D-B7D7-6C68AD6D2347}" type="pres">
      <dgm:prSet presAssocID="{FAFB043C-10B3-4446-9DD2-98D310F944B6}" presName="sibTrans" presStyleLbl="sibTrans2D1" presStyleIdx="3" presStyleCnt="8"/>
      <dgm:spPr/>
    </dgm:pt>
    <dgm:pt modelId="{3AF9A7DD-4969-4735-BE7E-2030C34F52AC}" type="pres">
      <dgm:prSet presAssocID="{7E31B53F-C0D2-44A5-AA5F-4393BCC17F3B}" presName="child" presStyleLbl="alignAccFollowNode1" presStyleIdx="3" presStyleCnt="8" custScaleX="138809">
        <dgm:presLayoutVars>
          <dgm:chMax val="0"/>
          <dgm:bulletEnabled val="1"/>
        </dgm:presLayoutVars>
      </dgm:prSet>
      <dgm:spPr/>
    </dgm:pt>
    <dgm:pt modelId="{1A0F5BFC-9BB8-4397-B66A-AA3DCDA60660}" type="pres">
      <dgm:prSet presAssocID="{33F3C7CB-12FD-453B-8140-6BE6DEB1169A}" presName="hSp" presStyleCnt="0"/>
      <dgm:spPr/>
    </dgm:pt>
    <dgm:pt modelId="{A86C567B-8AAD-4C4B-B730-2DE8B1D27F0E}" type="pres">
      <dgm:prSet presAssocID="{2C786872-505B-4F35-9912-BF225542231C}" presName="vertFlow" presStyleCnt="0"/>
      <dgm:spPr/>
    </dgm:pt>
    <dgm:pt modelId="{650F4703-E39E-4725-9DC1-3A2AD798D6A7}" type="pres">
      <dgm:prSet presAssocID="{2C786872-505B-4F35-9912-BF225542231C}" presName="header" presStyleLbl="node1" presStyleIdx="1" presStyleCnt="2" custScaleX="132064"/>
      <dgm:spPr/>
    </dgm:pt>
    <dgm:pt modelId="{E2FE6F0B-9D32-4191-B2C0-819ED58F9AA8}" type="pres">
      <dgm:prSet presAssocID="{9ADE3DDF-6132-4350-97EF-8828F0915C99}" presName="parTrans" presStyleLbl="sibTrans2D1" presStyleIdx="4" presStyleCnt="8"/>
      <dgm:spPr/>
    </dgm:pt>
    <dgm:pt modelId="{B96007BB-7141-476A-94BF-7AC9310390A5}" type="pres">
      <dgm:prSet presAssocID="{2687FFB4-FC21-4044-B56D-AEA548A9B766}" presName="child" presStyleLbl="alignAccFollowNode1" presStyleIdx="4" presStyleCnt="8" custScaleX="126571">
        <dgm:presLayoutVars>
          <dgm:chMax val="0"/>
          <dgm:bulletEnabled val="1"/>
        </dgm:presLayoutVars>
      </dgm:prSet>
      <dgm:spPr/>
    </dgm:pt>
    <dgm:pt modelId="{48056DE7-939D-4816-91CB-EEE38ED873C2}" type="pres">
      <dgm:prSet presAssocID="{03589A4A-180F-4CB7-9196-30FB7C270FDC}" presName="sibTrans" presStyleLbl="sibTrans2D1" presStyleIdx="5" presStyleCnt="8"/>
      <dgm:spPr/>
    </dgm:pt>
    <dgm:pt modelId="{A641BC7D-D1B1-418D-BFBC-FEBA905A22AA}" type="pres">
      <dgm:prSet presAssocID="{584A332E-F6E2-4941-BABA-DE558F79C66C}" presName="child" presStyleLbl="alignAccFollowNode1" presStyleIdx="5" presStyleCnt="8" custScaleX="128192">
        <dgm:presLayoutVars>
          <dgm:chMax val="0"/>
          <dgm:bulletEnabled val="1"/>
        </dgm:presLayoutVars>
      </dgm:prSet>
      <dgm:spPr/>
    </dgm:pt>
    <dgm:pt modelId="{7532F238-DE0A-4AA4-A937-F12C53272EDF}" type="pres">
      <dgm:prSet presAssocID="{35D53507-AFE6-4D66-A73E-09A670781560}" presName="sibTrans" presStyleLbl="sibTrans2D1" presStyleIdx="6" presStyleCnt="8"/>
      <dgm:spPr/>
    </dgm:pt>
    <dgm:pt modelId="{5CAB11C6-AE2C-44BF-B202-F2D918DDEE12}" type="pres">
      <dgm:prSet presAssocID="{ED4767C5-1600-48F5-9320-E19B15F5663F}" presName="child" presStyleLbl="alignAccFollowNode1" presStyleIdx="6" presStyleCnt="8" custScaleX="125760">
        <dgm:presLayoutVars>
          <dgm:chMax val="0"/>
          <dgm:bulletEnabled val="1"/>
        </dgm:presLayoutVars>
      </dgm:prSet>
      <dgm:spPr/>
    </dgm:pt>
    <dgm:pt modelId="{2D0C6614-F17C-4989-A000-88FD9B4AC2B3}" type="pres">
      <dgm:prSet presAssocID="{C50F1129-791D-4A54-BDF0-55CE631EAEDB}" presName="sibTrans" presStyleLbl="sibTrans2D1" presStyleIdx="7" presStyleCnt="8"/>
      <dgm:spPr/>
    </dgm:pt>
    <dgm:pt modelId="{4C17F118-39EA-4D40-B63E-B475B5F937D8}" type="pres">
      <dgm:prSet presAssocID="{EAE7884A-C2CC-4B78-A1F8-31CB4F2C9948}" presName="child" presStyleLbl="alignAccFollowNode1" presStyleIdx="7" presStyleCnt="8" custScaleX="127382">
        <dgm:presLayoutVars>
          <dgm:chMax val="0"/>
          <dgm:bulletEnabled val="1"/>
        </dgm:presLayoutVars>
      </dgm:prSet>
      <dgm:spPr/>
    </dgm:pt>
  </dgm:ptLst>
  <dgm:cxnLst>
    <dgm:cxn modelId="{BD3D5B04-5087-4EDE-957D-0AB6B3020CD4}" type="presOf" srcId="{C79CD41A-457D-400F-862B-0E59C922734D}" destId="{B5D828AF-7A5C-4302-A9F0-571462EB4124}" srcOrd="0" destOrd="0" presId="urn:microsoft.com/office/officeart/2005/8/layout/lProcess1"/>
    <dgm:cxn modelId="{E8908B05-A5D8-4148-AC6F-28218DAEDD99}" srcId="{2C48B834-8747-4471-B73D-5D2C6CCBA8D6}" destId="{2C786872-505B-4F35-9912-BF225542231C}" srcOrd="1" destOrd="0" parTransId="{60A33AE6-577C-4721-8FC9-22C8AF1518CE}" sibTransId="{38E8E5F1-6DB0-4F94-8C3B-FB066C239610}"/>
    <dgm:cxn modelId="{BCFE3B07-F397-41F0-B232-5C56C9003F85}" type="presOf" srcId="{740E2BA1-42CC-46B6-AE80-7E5E0B9A7C81}" destId="{09609B0A-84B5-42EF-9973-8D87748C2F34}" srcOrd="0" destOrd="0" presId="urn:microsoft.com/office/officeart/2005/8/layout/lProcess1"/>
    <dgm:cxn modelId="{7CFD6915-C124-4B3F-8D25-7A0DCE39357F}" type="presOf" srcId="{A916F2B8-C471-464B-8DC6-E2A63E084114}" destId="{BDFECBC6-9161-45CD-8018-9C42E4D32FE3}" srcOrd="0" destOrd="0" presId="urn:microsoft.com/office/officeart/2005/8/layout/lProcess1"/>
    <dgm:cxn modelId="{406EBC17-C970-43F7-8CE6-B7445B9F981F}" type="presOf" srcId="{2C48B834-8747-4471-B73D-5D2C6CCBA8D6}" destId="{5DF4E6CF-3665-4E0E-AD3E-F9156068912B}" srcOrd="0" destOrd="0" presId="urn:microsoft.com/office/officeart/2005/8/layout/lProcess1"/>
    <dgm:cxn modelId="{2B6F8B22-D5DD-4951-A810-203F32414422}" type="presOf" srcId="{FAFB043C-10B3-4446-9DD2-98D310F944B6}" destId="{AC8B58FB-ED29-4C4D-B7D7-6C68AD6D2347}" srcOrd="0" destOrd="0" presId="urn:microsoft.com/office/officeart/2005/8/layout/lProcess1"/>
    <dgm:cxn modelId="{9B736460-3504-4257-97BC-AF34857B0181}" type="presOf" srcId="{EAE7884A-C2CC-4B78-A1F8-31CB4F2C9948}" destId="{4C17F118-39EA-4D40-B63E-B475B5F937D8}" srcOrd="0" destOrd="0" presId="urn:microsoft.com/office/officeart/2005/8/layout/lProcess1"/>
    <dgm:cxn modelId="{15BF6844-5B2E-4ABF-89E7-98EEC6016DA3}" srcId="{33F3C7CB-12FD-453B-8140-6BE6DEB1169A}" destId="{7E31B53F-C0D2-44A5-AA5F-4393BCC17F3B}" srcOrd="3" destOrd="0" parTransId="{BD0EF0E4-1F56-43D0-B8F2-65DDCA1EA7E2}" sibTransId="{E2E223A2-9156-4FD9-836E-4DD88AF09AFD}"/>
    <dgm:cxn modelId="{15A70847-CE77-4F6E-8514-9DBA13AF58D1}" srcId="{33F3C7CB-12FD-453B-8140-6BE6DEB1169A}" destId="{A916F2B8-C471-464B-8DC6-E2A63E084114}" srcOrd="0" destOrd="0" parTransId="{D68E251B-6F00-4C03-8889-BEEB18682809}" sibTransId="{C79CD41A-457D-400F-862B-0E59C922734D}"/>
    <dgm:cxn modelId="{BB0AFE6A-3185-455D-9695-1BD9F06DCF7A}" srcId="{2C786872-505B-4F35-9912-BF225542231C}" destId="{584A332E-F6E2-4941-BABA-DE558F79C66C}" srcOrd="1" destOrd="0" parTransId="{CE1E2402-D0EC-47C8-9CB1-60A52FC47D20}" sibTransId="{35D53507-AFE6-4D66-A73E-09A670781560}"/>
    <dgm:cxn modelId="{8445D46E-5950-4AE6-ACEF-D5198EBCF9AF}" type="presOf" srcId="{2C786872-505B-4F35-9912-BF225542231C}" destId="{650F4703-E39E-4725-9DC1-3A2AD798D6A7}" srcOrd="0" destOrd="0" presId="urn:microsoft.com/office/officeart/2005/8/layout/lProcess1"/>
    <dgm:cxn modelId="{6ACC3E52-810C-4861-A340-D000A236510F}" srcId="{2C786872-505B-4F35-9912-BF225542231C}" destId="{ED4767C5-1600-48F5-9320-E19B15F5663F}" srcOrd="2" destOrd="0" parTransId="{BEBC318F-F47D-4592-A16A-E3EED57BEF0B}" sibTransId="{C50F1129-791D-4A54-BDF0-55CE631EAEDB}"/>
    <dgm:cxn modelId="{ACB3F754-E267-48D6-BFB7-B3D365BC0393}" type="presOf" srcId="{584A332E-F6E2-4941-BABA-DE558F79C66C}" destId="{A641BC7D-D1B1-418D-BFBC-FEBA905A22AA}" srcOrd="0" destOrd="0" presId="urn:microsoft.com/office/officeart/2005/8/layout/lProcess1"/>
    <dgm:cxn modelId="{C8E43C76-9F26-4A3F-A21F-F804251A5441}" type="presOf" srcId="{ED4767C5-1600-48F5-9320-E19B15F5663F}" destId="{5CAB11C6-AE2C-44BF-B202-F2D918DDEE12}" srcOrd="0" destOrd="0" presId="urn:microsoft.com/office/officeart/2005/8/layout/lProcess1"/>
    <dgm:cxn modelId="{C3E34859-C4E0-4798-A811-A5B73D41700C}" type="presOf" srcId="{C50F1129-791D-4A54-BDF0-55CE631EAEDB}" destId="{2D0C6614-F17C-4989-A000-88FD9B4AC2B3}" srcOrd="0" destOrd="0" presId="urn:microsoft.com/office/officeart/2005/8/layout/lProcess1"/>
    <dgm:cxn modelId="{B2F08C7A-A9F9-415F-A65B-89FB3135E815}" type="presOf" srcId="{D68E251B-6F00-4C03-8889-BEEB18682809}" destId="{48A7F434-C376-47E4-9FA1-B5A391EC2D43}" srcOrd="0" destOrd="0" presId="urn:microsoft.com/office/officeart/2005/8/layout/lProcess1"/>
    <dgm:cxn modelId="{CAE4A17B-46A9-40DE-9876-2FCD1161B20D}" srcId="{33F3C7CB-12FD-453B-8140-6BE6DEB1169A}" destId="{C6DD5952-23E2-40D5-BD21-83994834000D}" srcOrd="1" destOrd="0" parTransId="{38572F7A-8E53-460D-8754-773A28E83837}" sibTransId="{740E2BA1-42CC-46B6-AE80-7E5E0B9A7C81}"/>
    <dgm:cxn modelId="{8EA67480-DA5F-4725-BEAA-B7465A8C09FE}" srcId="{2C48B834-8747-4471-B73D-5D2C6CCBA8D6}" destId="{33F3C7CB-12FD-453B-8140-6BE6DEB1169A}" srcOrd="0" destOrd="0" parTransId="{C4156AB7-FEDE-4F1D-9D61-4F0936972D94}" sibTransId="{C318A620-8125-4229-AD3B-E16BA1571E66}"/>
    <dgm:cxn modelId="{E382948F-0655-43A3-A534-CED5101ECFA7}" type="presOf" srcId="{03589A4A-180F-4CB7-9196-30FB7C270FDC}" destId="{48056DE7-939D-4816-91CB-EEE38ED873C2}" srcOrd="0" destOrd="0" presId="urn:microsoft.com/office/officeart/2005/8/layout/lProcess1"/>
    <dgm:cxn modelId="{FB1EF59D-946C-4989-A86A-88ED96919800}" type="presOf" srcId="{7E31B53F-C0D2-44A5-AA5F-4393BCC17F3B}" destId="{3AF9A7DD-4969-4735-BE7E-2030C34F52AC}" srcOrd="0" destOrd="0" presId="urn:microsoft.com/office/officeart/2005/8/layout/lProcess1"/>
    <dgm:cxn modelId="{40B189A1-0CDB-4EB6-B8E5-F9DA2A15BE12}" type="presOf" srcId="{2687FFB4-FC21-4044-B56D-AEA548A9B766}" destId="{B96007BB-7141-476A-94BF-7AC9310390A5}" srcOrd="0" destOrd="0" presId="urn:microsoft.com/office/officeart/2005/8/layout/lProcess1"/>
    <dgm:cxn modelId="{3CFCB0AC-D528-46EE-A2C3-620988979559}" type="presOf" srcId="{35D53507-AFE6-4D66-A73E-09A670781560}" destId="{7532F238-DE0A-4AA4-A937-F12C53272EDF}" srcOrd="0" destOrd="0" presId="urn:microsoft.com/office/officeart/2005/8/layout/lProcess1"/>
    <dgm:cxn modelId="{C1B7E2CA-973E-42A1-BACB-82CFBAB3ADC4}" type="presOf" srcId="{33F3C7CB-12FD-453B-8140-6BE6DEB1169A}" destId="{BED8E26C-D08A-4E50-859E-8C77FAD20CAA}" srcOrd="0" destOrd="0" presId="urn:microsoft.com/office/officeart/2005/8/layout/lProcess1"/>
    <dgm:cxn modelId="{1E61CDDB-2ADB-4D1B-A6CB-56EAC18DBD11}" type="presOf" srcId="{AF52362A-5273-42F1-8C05-A37EE63E8AB5}" destId="{60D9D48F-2825-41C9-AF47-FD338D45D7E5}" srcOrd="0" destOrd="0" presId="urn:microsoft.com/office/officeart/2005/8/layout/lProcess1"/>
    <dgm:cxn modelId="{9FCDD8E6-80B7-4167-8D6E-5F24D487F08A}" srcId="{2C786872-505B-4F35-9912-BF225542231C}" destId="{2687FFB4-FC21-4044-B56D-AEA548A9B766}" srcOrd="0" destOrd="0" parTransId="{9ADE3DDF-6132-4350-97EF-8828F0915C99}" sibTransId="{03589A4A-180F-4CB7-9196-30FB7C270FDC}"/>
    <dgm:cxn modelId="{85714BE8-05F4-48E2-9907-2EBE158AC6F9}" type="presOf" srcId="{C6DD5952-23E2-40D5-BD21-83994834000D}" destId="{81E2E16E-F5E5-42CF-AEC4-219C65D3B670}" srcOrd="0" destOrd="0" presId="urn:microsoft.com/office/officeart/2005/8/layout/lProcess1"/>
    <dgm:cxn modelId="{81BC64EE-B666-494D-9376-2A57B0688144}" type="presOf" srcId="{9ADE3DDF-6132-4350-97EF-8828F0915C99}" destId="{E2FE6F0B-9D32-4191-B2C0-819ED58F9AA8}" srcOrd="0" destOrd="0" presId="urn:microsoft.com/office/officeart/2005/8/layout/lProcess1"/>
    <dgm:cxn modelId="{7A4F50FB-8333-4D7A-9E90-CEBFB90668A7}" srcId="{33F3C7CB-12FD-453B-8140-6BE6DEB1169A}" destId="{AF52362A-5273-42F1-8C05-A37EE63E8AB5}" srcOrd="2" destOrd="0" parTransId="{2CBBD78E-5CDF-4C00-AD8A-1AD79AD27B30}" sibTransId="{FAFB043C-10B3-4446-9DD2-98D310F944B6}"/>
    <dgm:cxn modelId="{240BA6FF-EC43-4921-803A-3556D918E719}" srcId="{2C786872-505B-4F35-9912-BF225542231C}" destId="{EAE7884A-C2CC-4B78-A1F8-31CB4F2C9948}" srcOrd="3" destOrd="0" parTransId="{12527245-4B4D-4D5C-B683-1E660BDD6225}" sibTransId="{600124A5-F6C1-431B-8871-78F50BE8F4C5}"/>
    <dgm:cxn modelId="{6159C67A-3DF9-4E95-A487-74EB35D641D1}" type="presParOf" srcId="{5DF4E6CF-3665-4E0E-AD3E-F9156068912B}" destId="{C050E5B1-1907-40C5-81DA-6FE18AD999DA}" srcOrd="0" destOrd="0" presId="urn:microsoft.com/office/officeart/2005/8/layout/lProcess1"/>
    <dgm:cxn modelId="{B6A3BAAB-44BF-4AC2-AE00-FDFF9961BE7F}" type="presParOf" srcId="{C050E5B1-1907-40C5-81DA-6FE18AD999DA}" destId="{BED8E26C-D08A-4E50-859E-8C77FAD20CAA}" srcOrd="0" destOrd="0" presId="urn:microsoft.com/office/officeart/2005/8/layout/lProcess1"/>
    <dgm:cxn modelId="{9C5BEA70-48A7-41EA-9086-C55094140B55}" type="presParOf" srcId="{C050E5B1-1907-40C5-81DA-6FE18AD999DA}" destId="{48A7F434-C376-47E4-9FA1-B5A391EC2D43}" srcOrd="1" destOrd="0" presId="urn:microsoft.com/office/officeart/2005/8/layout/lProcess1"/>
    <dgm:cxn modelId="{BAB0CEF1-B405-4994-8219-1F5300C2C53B}" type="presParOf" srcId="{C050E5B1-1907-40C5-81DA-6FE18AD999DA}" destId="{BDFECBC6-9161-45CD-8018-9C42E4D32FE3}" srcOrd="2" destOrd="0" presId="urn:microsoft.com/office/officeart/2005/8/layout/lProcess1"/>
    <dgm:cxn modelId="{68407B4F-8C27-428A-BAF5-5D21F1EEBD6D}" type="presParOf" srcId="{C050E5B1-1907-40C5-81DA-6FE18AD999DA}" destId="{B5D828AF-7A5C-4302-A9F0-571462EB4124}" srcOrd="3" destOrd="0" presId="urn:microsoft.com/office/officeart/2005/8/layout/lProcess1"/>
    <dgm:cxn modelId="{E5279BEB-CAD8-441D-B541-F594B340FD98}" type="presParOf" srcId="{C050E5B1-1907-40C5-81DA-6FE18AD999DA}" destId="{81E2E16E-F5E5-42CF-AEC4-219C65D3B670}" srcOrd="4" destOrd="0" presId="urn:microsoft.com/office/officeart/2005/8/layout/lProcess1"/>
    <dgm:cxn modelId="{A27BC97F-6229-4D1A-A543-DF5E2364EBB6}" type="presParOf" srcId="{C050E5B1-1907-40C5-81DA-6FE18AD999DA}" destId="{09609B0A-84B5-42EF-9973-8D87748C2F34}" srcOrd="5" destOrd="0" presId="urn:microsoft.com/office/officeart/2005/8/layout/lProcess1"/>
    <dgm:cxn modelId="{B4E15DF0-07EC-4FF7-ACF1-FE32854CF0D8}" type="presParOf" srcId="{C050E5B1-1907-40C5-81DA-6FE18AD999DA}" destId="{60D9D48F-2825-41C9-AF47-FD338D45D7E5}" srcOrd="6" destOrd="0" presId="urn:microsoft.com/office/officeart/2005/8/layout/lProcess1"/>
    <dgm:cxn modelId="{E14F3F83-B47A-4CB0-A9F1-C2146A2E6AB7}" type="presParOf" srcId="{C050E5B1-1907-40C5-81DA-6FE18AD999DA}" destId="{AC8B58FB-ED29-4C4D-B7D7-6C68AD6D2347}" srcOrd="7" destOrd="0" presId="urn:microsoft.com/office/officeart/2005/8/layout/lProcess1"/>
    <dgm:cxn modelId="{B2386E9C-A09B-465C-9B22-D27363F61D1F}" type="presParOf" srcId="{C050E5B1-1907-40C5-81DA-6FE18AD999DA}" destId="{3AF9A7DD-4969-4735-BE7E-2030C34F52AC}" srcOrd="8" destOrd="0" presId="urn:microsoft.com/office/officeart/2005/8/layout/lProcess1"/>
    <dgm:cxn modelId="{3F6118EB-D533-4F21-9984-AED4ACA7DAFC}" type="presParOf" srcId="{5DF4E6CF-3665-4E0E-AD3E-F9156068912B}" destId="{1A0F5BFC-9BB8-4397-B66A-AA3DCDA60660}" srcOrd="1" destOrd="0" presId="urn:microsoft.com/office/officeart/2005/8/layout/lProcess1"/>
    <dgm:cxn modelId="{5A7F2739-9704-4B5F-BAA9-10B25834CEA8}" type="presParOf" srcId="{5DF4E6CF-3665-4E0E-AD3E-F9156068912B}" destId="{A86C567B-8AAD-4C4B-B730-2DE8B1D27F0E}" srcOrd="2" destOrd="0" presId="urn:microsoft.com/office/officeart/2005/8/layout/lProcess1"/>
    <dgm:cxn modelId="{7E65D01D-BD60-4E0C-9FC5-8947E7989593}" type="presParOf" srcId="{A86C567B-8AAD-4C4B-B730-2DE8B1D27F0E}" destId="{650F4703-E39E-4725-9DC1-3A2AD798D6A7}" srcOrd="0" destOrd="0" presId="urn:microsoft.com/office/officeart/2005/8/layout/lProcess1"/>
    <dgm:cxn modelId="{0CF54887-FF0F-4A9A-A75B-8620F163BD03}" type="presParOf" srcId="{A86C567B-8AAD-4C4B-B730-2DE8B1D27F0E}" destId="{E2FE6F0B-9D32-4191-B2C0-819ED58F9AA8}" srcOrd="1" destOrd="0" presId="urn:microsoft.com/office/officeart/2005/8/layout/lProcess1"/>
    <dgm:cxn modelId="{FA65BA0C-A6F7-4FF0-A431-6541C36173DB}" type="presParOf" srcId="{A86C567B-8AAD-4C4B-B730-2DE8B1D27F0E}" destId="{B96007BB-7141-476A-94BF-7AC9310390A5}" srcOrd="2" destOrd="0" presId="urn:microsoft.com/office/officeart/2005/8/layout/lProcess1"/>
    <dgm:cxn modelId="{DED3E8C0-96C3-4A24-922B-DB8F3AE3173E}" type="presParOf" srcId="{A86C567B-8AAD-4C4B-B730-2DE8B1D27F0E}" destId="{48056DE7-939D-4816-91CB-EEE38ED873C2}" srcOrd="3" destOrd="0" presId="urn:microsoft.com/office/officeart/2005/8/layout/lProcess1"/>
    <dgm:cxn modelId="{680C93D4-2267-49E2-AC64-50782A568C47}" type="presParOf" srcId="{A86C567B-8AAD-4C4B-B730-2DE8B1D27F0E}" destId="{A641BC7D-D1B1-418D-BFBC-FEBA905A22AA}" srcOrd="4" destOrd="0" presId="urn:microsoft.com/office/officeart/2005/8/layout/lProcess1"/>
    <dgm:cxn modelId="{9906A673-8A2C-4C8A-9AC4-1080459DA387}" type="presParOf" srcId="{A86C567B-8AAD-4C4B-B730-2DE8B1D27F0E}" destId="{7532F238-DE0A-4AA4-A937-F12C53272EDF}" srcOrd="5" destOrd="0" presId="urn:microsoft.com/office/officeart/2005/8/layout/lProcess1"/>
    <dgm:cxn modelId="{5EB16817-3DB5-4CF2-A6E0-AD49E7C55721}" type="presParOf" srcId="{A86C567B-8AAD-4C4B-B730-2DE8B1D27F0E}" destId="{5CAB11C6-AE2C-44BF-B202-F2D918DDEE12}" srcOrd="6" destOrd="0" presId="urn:microsoft.com/office/officeart/2005/8/layout/lProcess1"/>
    <dgm:cxn modelId="{7F272F70-45B6-41CA-A2A7-1D141B819B46}" type="presParOf" srcId="{A86C567B-8AAD-4C4B-B730-2DE8B1D27F0E}" destId="{2D0C6614-F17C-4989-A000-88FD9B4AC2B3}" srcOrd="7" destOrd="0" presId="urn:microsoft.com/office/officeart/2005/8/layout/lProcess1"/>
    <dgm:cxn modelId="{270B5936-0E0B-46DD-82B5-68F31757838C}" type="presParOf" srcId="{A86C567B-8AAD-4C4B-B730-2DE8B1D27F0E}" destId="{4C17F118-39EA-4D40-B63E-B475B5F937D8}" srcOrd="8"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E8FC38-2660-4F46-8187-28AC13BC4A63}">
      <dsp:nvSpPr>
        <dsp:cNvPr id="0" name=""/>
        <dsp:cNvSpPr/>
      </dsp:nvSpPr>
      <dsp:spPr>
        <a:xfrm>
          <a:off x="7749435" y="3629440"/>
          <a:ext cx="4779821" cy="837061"/>
        </a:xfrm>
        <a:custGeom>
          <a:avLst/>
          <a:gdLst/>
          <a:ahLst/>
          <a:cxnLst/>
          <a:rect l="0" t="0" r="0" b="0"/>
          <a:pathLst>
            <a:path>
              <a:moveTo>
                <a:pt x="0" y="0"/>
              </a:moveTo>
              <a:lnTo>
                <a:pt x="0" y="418530"/>
              </a:lnTo>
              <a:lnTo>
                <a:pt x="4779821" y="418530"/>
              </a:lnTo>
              <a:lnTo>
                <a:pt x="4779821" y="837061"/>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F21EFE9-D964-46B4-987D-FCB98E54007F}">
      <dsp:nvSpPr>
        <dsp:cNvPr id="0" name=""/>
        <dsp:cNvSpPr/>
      </dsp:nvSpPr>
      <dsp:spPr>
        <a:xfrm>
          <a:off x="7698852" y="3629440"/>
          <a:ext cx="91440" cy="824266"/>
        </a:xfrm>
        <a:custGeom>
          <a:avLst/>
          <a:gdLst/>
          <a:ahLst/>
          <a:cxnLst/>
          <a:rect l="0" t="0" r="0" b="0"/>
          <a:pathLst>
            <a:path>
              <a:moveTo>
                <a:pt x="50582" y="0"/>
              </a:moveTo>
              <a:lnTo>
                <a:pt x="50582" y="405735"/>
              </a:lnTo>
              <a:lnTo>
                <a:pt x="45720" y="405735"/>
              </a:lnTo>
              <a:lnTo>
                <a:pt x="45720" y="824266"/>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9E78F81-2046-41C3-8707-3190DC536591}">
      <dsp:nvSpPr>
        <dsp:cNvPr id="0" name=""/>
        <dsp:cNvSpPr/>
      </dsp:nvSpPr>
      <dsp:spPr>
        <a:xfrm>
          <a:off x="2441308" y="3629440"/>
          <a:ext cx="5308127" cy="837061"/>
        </a:xfrm>
        <a:custGeom>
          <a:avLst/>
          <a:gdLst/>
          <a:ahLst/>
          <a:cxnLst/>
          <a:rect l="0" t="0" r="0" b="0"/>
          <a:pathLst>
            <a:path>
              <a:moveTo>
                <a:pt x="5308127" y="0"/>
              </a:moveTo>
              <a:lnTo>
                <a:pt x="5308127" y="418530"/>
              </a:lnTo>
              <a:lnTo>
                <a:pt x="0" y="418530"/>
              </a:lnTo>
              <a:lnTo>
                <a:pt x="0" y="837061"/>
              </a:lnTo>
            </a:path>
          </a:pathLst>
        </a:custGeom>
        <a:noFill/>
        <a:ln w="9525"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6D85ED0-5166-47A2-A793-0222FE94FCF1}">
      <dsp:nvSpPr>
        <dsp:cNvPr id="0" name=""/>
        <dsp:cNvSpPr/>
      </dsp:nvSpPr>
      <dsp:spPr>
        <a:xfrm>
          <a:off x="4160792" y="1327839"/>
          <a:ext cx="7177286" cy="2301600"/>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en-US" sz="4400" kern="1200" dirty="0" err="1"/>
            <a:t>Veikla</a:t>
          </a:r>
          <a:r>
            <a:rPr lang="en-US" sz="4400" kern="1200" dirty="0"/>
            <a:t> </a:t>
          </a:r>
          <a:endParaRPr lang="lt-LT" sz="4400" kern="1200" dirty="0"/>
        </a:p>
        <a:p>
          <a:pPr marL="0" lvl="0" indent="0" algn="ctr" defTabSz="1955800">
            <a:lnSpc>
              <a:spcPct val="90000"/>
            </a:lnSpc>
            <a:spcBef>
              <a:spcPct val="0"/>
            </a:spcBef>
            <a:spcAft>
              <a:spcPct val="35000"/>
            </a:spcAft>
            <a:buNone/>
          </a:pPr>
          <a:r>
            <a:rPr lang="lt-LT" sz="4400" kern="1200" dirty="0"/>
            <a:t>Nr. </a:t>
          </a:r>
          <a:r>
            <a:rPr lang="en-US" sz="4400" kern="1200" dirty="0"/>
            <a:t>2.1.2 </a:t>
          </a:r>
          <a:r>
            <a:rPr lang="en-US" sz="4400" kern="1200" dirty="0" err="1"/>
            <a:t>ir</a:t>
          </a:r>
          <a:r>
            <a:rPr lang="lt-LT" sz="4400" kern="1200" dirty="0"/>
            <a:t> Nr. </a:t>
          </a:r>
          <a:r>
            <a:rPr lang="en-US" sz="4400" kern="1200" dirty="0"/>
            <a:t>2.1.3</a:t>
          </a:r>
          <a:endParaRPr lang="lt-LT" sz="4400" kern="1200" dirty="0"/>
        </a:p>
      </dsp:txBody>
      <dsp:txXfrm>
        <a:off x="4160792" y="1327839"/>
        <a:ext cx="7177286" cy="2301600"/>
      </dsp:txXfrm>
    </dsp:sp>
    <dsp:sp modelId="{7D18066B-9391-4EE3-BCD8-947A32F1F7E1}">
      <dsp:nvSpPr>
        <dsp:cNvPr id="0" name=""/>
        <dsp:cNvSpPr/>
      </dsp:nvSpPr>
      <dsp:spPr>
        <a:xfrm>
          <a:off x="6494" y="4466501"/>
          <a:ext cx="4869626" cy="314081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lt-LT" sz="4400" kern="1200" dirty="0"/>
            <a:t>Neformalūs profesiniai mokymai</a:t>
          </a:r>
          <a:endParaRPr lang="lt-LT" sz="4400" kern="1200" dirty="0">
            <a:latin typeface="+mn-lt"/>
          </a:endParaRPr>
        </a:p>
      </dsp:txBody>
      <dsp:txXfrm>
        <a:off x="6494" y="4466501"/>
        <a:ext cx="4869626" cy="3140815"/>
      </dsp:txXfrm>
    </dsp:sp>
    <dsp:sp modelId="{02A8D905-5D33-42DE-B174-9E454D0C6C62}">
      <dsp:nvSpPr>
        <dsp:cNvPr id="0" name=""/>
        <dsp:cNvSpPr/>
      </dsp:nvSpPr>
      <dsp:spPr>
        <a:xfrm>
          <a:off x="5751568" y="4453706"/>
          <a:ext cx="3986008" cy="3133062"/>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lt-LT" sz="4400" kern="1200" dirty="0"/>
            <a:t>Neformalus švietimas</a:t>
          </a:r>
        </a:p>
      </dsp:txBody>
      <dsp:txXfrm>
        <a:off x="5751568" y="4453706"/>
        <a:ext cx="3986008" cy="3133062"/>
      </dsp:txXfrm>
    </dsp:sp>
    <dsp:sp modelId="{2A4A0351-151B-4DFE-A7C9-01315B887366}">
      <dsp:nvSpPr>
        <dsp:cNvPr id="0" name=""/>
        <dsp:cNvSpPr/>
      </dsp:nvSpPr>
      <dsp:spPr>
        <a:xfrm>
          <a:off x="10536252" y="4466501"/>
          <a:ext cx="3986008" cy="3133201"/>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en-US" sz="4400" kern="1200" dirty="0" err="1">
              <a:latin typeface="+mn-lt"/>
            </a:rPr>
            <a:t>Mokymas</a:t>
          </a:r>
          <a:r>
            <a:rPr lang="en-US" sz="4400" kern="1200" dirty="0">
              <a:latin typeface="+mn-lt"/>
            </a:rPr>
            <a:t> (</a:t>
          </a:r>
          <a:r>
            <a:rPr lang="en-US" sz="4400" kern="1200" dirty="0" err="1">
              <a:latin typeface="+mn-lt"/>
            </a:rPr>
            <a:t>kurs</a:t>
          </a:r>
          <a:r>
            <a:rPr lang="lt-LT" sz="4400" kern="1200" dirty="0">
              <a:latin typeface="+mn-lt"/>
            </a:rPr>
            <a:t>ų, seminarų organizavimas)</a:t>
          </a:r>
        </a:p>
        <a:p>
          <a:pPr marL="0" lvl="0" indent="0" algn="ctr" defTabSz="1955800">
            <a:lnSpc>
              <a:spcPct val="90000"/>
            </a:lnSpc>
            <a:spcBef>
              <a:spcPct val="0"/>
            </a:spcBef>
            <a:spcAft>
              <a:spcPct val="35000"/>
            </a:spcAft>
            <a:buNone/>
          </a:pPr>
          <a:endParaRPr lang="lt-LT" sz="4400" kern="1200" dirty="0"/>
        </a:p>
      </dsp:txBody>
      <dsp:txXfrm>
        <a:off x="10536252" y="4466501"/>
        <a:ext cx="3986008" cy="31332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D8E26C-D08A-4E50-859E-8C77FAD20CAA}">
      <dsp:nvSpPr>
        <dsp:cNvPr id="0" name=""/>
        <dsp:cNvSpPr/>
      </dsp:nvSpPr>
      <dsp:spPr>
        <a:xfrm>
          <a:off x="11703" y="530864"/>
          <a:ext cx="7405064" cy="128852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r>
            <a:rPr lang="lt-LT" sz="6400" kern="1200" dirty="0"/>
            <a:t>Neformalus švietimas </a:t>
          </a:r>
        </a:p>
      </dsp:txBody>
      <dsp:txXfrm>
        <a:off x="49443" y="568604"/>
        <a:ext cx="7329584" cy="1213047"/>
      </dsp:txXfrm>
    </dsp:sp>
    <dsp:sp modelId="{48A7F434-C376-47E4-9FA1-B5A391EC2D43}">
      <dsp:nvSpPr>
        <dsp:cNvPr id="0" name=""/>
        <dsp:cNvSpPr/>
      </dsp:nvSpPr>
      <dsp:spPr>
        <a:xfrm rot="5400000">
          <a:off x="3601490" y="1932138"/>
          <a:ext cx="225492" cy="225492"/>
        </a:xfrm>
        <a:prstGeom prst="rightArrow">
          <a:avLst>
            <a:gd name="adj1" fmla="val 66700"/>
            <a:gd name="adj2" fmla="val 50000"/>
          </a:avLst>
        </a:prstGeom>
        <a:solidFill>
          <a:schemeClr val="dk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DFECBC6-9161-45CD-8018-9C42E4D32FE3}">
      <dsp:nvSpPr>
        <dsp:cNvPr id="0" name=""/>
        <dsp:cNvSpPr/>
      </dsp:nvSpPr>
      <dsp:spPr>
        <a:xfrm>
          <a:off x="99967" y="2270376"/>
          <a:ext cx="7228536" cy="1288527"/>
        </a:xfrm>
        <a:prstGeom prst="roundRect">
          <a:avLst>
            <a:gd name="adj" fmla="val 10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lt-LT" sz="2800" kern="1200" dirty="0"/>
            <a:t>Mokymų tikslas pvz., projekto tikslinei grupei suteikti kvalifikaciją</a:t>
          </a:r>
          <a:r>
            <a:rPr lang="en-US" sz="2800" kern="1200" dirty="0"/>
            <a:t> / </a:t>
          </a:r>
          <a:r>
            <a:rPr lang="en-US" sz="2800" kern="1200" dirty="0" err="1"/>
            <a:t>kompetencij</a:t>
          </a:r>
          <a:r>
            <a:rPr lang="lt-LT" sz="2800" kern="1200"/>
            <a:t>ą</a:t>
          </a:r>
          <a:endParaRPr lang="lt-LT" sz="2800" kern="1200" dirty="0"/>
        </a:p>
      </dsp:txBody>
      <dsp:txXfrm>
        <a:off x="137707" y="2308116"/>
        <a:ext cx="7153056" cy="1213047"/>
      </dsp:txXfrm>
    </dsp:sp>
    <dsp:sp modelId="{B5D828AF-7A5C-4302-A9F0-571462EB4124}">
      <dsp:nvSpPr>
        <dsp:cNvPr id="0" name=""/>
        <dsp:cNvSpPr/>
      </dsp:nvSpPr>
      <dsp:spPr>
        <a:xfrm rot="5400000">
          <a:off x="3601490" y="3671650"/>
          <a:ext cx="225492" cy="225492"/>
        </a:xfrm>
        <a:prstGeom prst="rightArrow">
          <a:avLst>
            <a:gd name="adj1" fmla="val 66700"/>
            <a:gd name="adj2" fmla="val 50000"/>
          </a:avLst>
        </a:prstGeom>
        <a:solidFill>
          <a:schemeClr val="dk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1E2E16E-F5E5-42CF-AEC4-219C65D3B670}">
      <dsp:nvSpPr>
        <dsp:cNvPr id="0" name=""/>
        <dsp:cNvSpPr/>
      </dsp:nvSpPr>
      <dsp:spPr>
        <a:xfrm>
          <a:off x="37293" y="4009888"/>
          <a:ext cx="7353884" cy="1288527"/>
        </a:xfrm>
        <a:prstGeom prst="roundRect">
          <a:avLst>
            <a:gd name="adj" fmla="val 10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lt-LT" sz="2800" kern="1200" dirty="0"/>
            <a:t>Mokymai vykdomi pagal </a:t>
          </a:r>
          <a:r>
            <a:rPr lang="lt-LT" sz="2800" i="1" kern="1200" dirty="0">
              <a:effectLst/>
              <a:ea typeface="Aptos" panose="020B0004020202020204" pitchFamily="34" charset="0"/>
              <a:cs typeface="Aptos" panose="020B0004020202020204" pitchFamily="34" charset="0"/>
            </a:rPr>
            <a:t>kvalifikacijos tobulinimo</a:t>
          </a:r>
          <a:r>
            <a:rPr lang="en-US" sz="2800" i="1" kern="1200" dirty="0">
              <a:effectLst/>
              <a:ea typeface="Aptos" panose="020B0004020202020204" pitchFamily="34" charset="0"/>
              <a:cs typeface="Aptos" panose="020B0004020202020204" pitchFamily="34" charset="0"/>
            </a:rPr>
            <a:t> </a:t>
          </a:r>
          <a:r>
            <a:rPr lang="en-US" sz="2800" i="1" kern="1200" dirty="0" err="1">
              <a:effectLst/>
              <a:ea typeface="Aptos" panose="020B0004020202020204" pitchFamily="34" charset="0"/>
              <a:cs typeface="Aptos" panose="020B0004020202020204" pitchFamily="34" charset="0"/>
            </a:rPr>
            <a:t>ar</a:t>
          </a:r>
          <a:r>
            <a:rPr lang="en-US" sz="2800" i="1" kern="1200" dirty="0">
              <a:effectLst/>
              <a:ea typeface="Aptos" panose="020B0004020202020204" pitchFamily="34" charset="0"/>
              <a:cs typeface="Aptos" panose="020B0004020202020204" pitchFamily="34" charset="0"/>
            </a:rPr>
            <a:t> </a:t>
          </a:r>
          <a:r>
            <a:rPr lang="lt-LT" sz="2800" i="1" kern="1200" dirty="0">
              <a:effectLst/>
              <a:ea typeface="Aptos" panose="020B0004020202020204" pitchFamily="34" charset="0"/>
              <a:cs typeface="Aptos" panose="020B0004020202020204" pitchFamily="34" charset="0"/>
            </a:rPr>
            <a:t>papildom</a:t>
          </a:r>
          <a:r>
            <a:rPr lang="en-US" sz="2800" i="1" kern="1200" dirty="0">
              <a:effectLst/>
              <a:ea typeface="Aptos" panose="020B0004020202020204" pitchFamily="34" charset="0"/>
              <a:cs typeface="Aptos" panose="020B0004020202020204" pitchFamily="34" charset="0"/>
            </a:rPr>
            <a:t>a</a:t>
          </a:r>
          <a:r>
            <a:rPr lang="lt-LT" sz="2800" i="1" kern="1200" dirty="0">
              <a:effectLst/>
              <a:ea typeface="Aptos" panose="020B0004020202020204" pitchFamily="34" charset="0"/>
              <a:cs typeface="Aptos" panose="020B0004020202020204" pitchFamily="34" charset="0"/>
            </a:rPr>
            <a:t>s kompetencijos įgijimo programas</a:t>
          </a:r>
          <a:endParaRPr lang="lt-LT" sz="2800" kern="1200" dirty="0"/>
        </a:p>
      </dsp:txBody>
      <dsp:txXfrm>
        <a:off x="75033" y="4047628"/>
        <a:ext cx="7278404" cy="1213047"/>
      </dsp:txXfrm>
    </dsp:sp>
    <dsp:sp modelId="{09609B0A-84B5-42EF-9973-8D87748C2F34}">
      <dsp:nvSpPr>
        <dsp:cNvPr id="0" name=""/>
        <dsp:cNvSpPr/>
      </dsp:nvSpPr>
      <dsp:spPr>
        <a:xfrm rot="5400000">
          <a:off x="3601490" y="5411162"/>
          <a:ext cx="225492" cy="225492"/>
        </a:xfrm>
        <a:prstGeom prst="rightArrow">
          <a:avLst>
            <a:gd name="adj1" fmla="val 66700"/>
            <a:gd name="adj2" fmla="val 50000"/>
          </a:avLst>
        </a:prstGeom>
        <a:solidFill>
          <a:schemeClr val="dk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60D9D48F-2825-41C9-AF47-FD338D45D7E5}">
      <dsp:nvSpPr>
        <dsp:cNvPr id="0" name=""/>
        <dsp:cNvSpPr/>
      </dsp:nvSpPr>
      <dsp:spPr>
        <a:xfrm>
          <a:off x="32603" y="5749400"/>
          <a:ext cx="7363265" cy="1288527"/>
        </a:xfrm>
        <a:prstGeom prst="roundRect">
          <a:avLst>
            <a:gd name="adj" fmla="val 10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lt-LT" sz="2800" kern="1200" dirty="0"/>
            <a:t>Mokymus vykdo švietimo tiekėjai ar fiziniai asmenys atitinkantys švietimo tiekėjo reikalavimus</a:t>
          </a:r>
        </a:p>
      </dsp:txBody>
      <dsp:txXfrm>
        <a:off x="70343" y="5787140"/>
        <a:ext cx="7287785" cy="1213047"/>
      </dsp:txXfrm>
    </dsp:sp>
    <dsp:sp modelId="{AC8B58FB-ED29-4C4D-B7D7-6C68AD6D2347}">
      <dsp:nvSpPr>
        <dsp:cNvPr id="0" name=""/>
        <dsp:cNvSpPr/>
      </dsp:nvSpPr>
      <dsp:spPr>
        <a:xfrm rot="5400000">
          <a:off x="3601490" y="7150674"/>
          <a:ext cx="225492" cy="225492"/>
        </a:xfrm>
        <a:prstGeom prst="rightArrow">
          <a:avLst>
            <a:gd name="adj1" fmla="val 66700"/>
            <a:gd name="adj2" fmla="val 50000"/>
          </a:avLst>
        </a:prstGeom>
        <a:solidFill>
          <a:schemeClr val="dk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3AF9A7DD-4969-4735-BE7E-2030C34F52AC}">
      <dsp:nvSpPr>
        <dsp:cNvPr id="0" name=""/>
        <dsp:cNvSpPr/>
      </dsp:nvSpPr>
      <dsp:spPr>
        <a:xfrm>
          <a:off x="137051" y="7488913"/>
          <a:ext cx="7154368" cy="1288527"/>
        </a:xfrm>
        <a:prstGeom prst="roundRect">
          <a:avLst>
            <a:gd name="adj" fmla="val 10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lt-LT" sz="2800" kern="1200" dirty="0">
              <a:effectLst/>
              <a:ea typeface="Times New Roman" panose="02020603050405020304" pitchFamily="18" charset="0"/>
            </a:rPr>
            <a:t>Išduodamas neformaliojo mokymo programą baigimą patvirtinantis dokumentas</a:t>
          </a:r>
          <a:endParaRPr lang="lt-LT" sz="2800" kern="1200" dirty="0"/>
        </a:p>
      </dsp:txBody>
      <dsp:txXfrm>
        <a:off x="174791" y="7526653"/>
        <a:ext cx="7078888" cy="1213047"/>
      </dsp:txXfrm>
    </dsp:sp>
    <dsp:sp modelId="{650F4703-E39E-4725-9DC1-3A2AD798D6A7}">
      <dsp:nvSpPr>
        <dsp:cNvPr id="0" name=""/>
        <dsp:cNvSpPr/>
      </dsp:nvSpPr>
      <dsp:spPr>
        <a:xfrm>
          <a:off x="8138344" y="530864"/>
          <a:ext cx="6806724" cy="128852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2489200">
            <a:lnSpc>
              <a:spcPct val="90000"/>
            </a:lnSpc>
            <a:spcBef>
              <a:spcPct val="0"/>
            </a:spcBef>
            <a:spcAft>
              <a:spcPct val="35000"/>
            </a:spcAft>
            <a:buNone/>
          </a:pPr>
          <a:r>
            <a:rPr lang="lt-LT" sz="5600" kern="1200" dirty="0"/>
            <a:t>Mokymas</a:t>
          </a:r>
        </a:p>
      </dsp:txBody>
      <dsp:txXfrm>
        <a:off x="8176084" y="568604"/>
        <a:ext cx="6731244" cy="1213047"/>
      </dsp:txXfrm>
    </dsp:sp>
    <dsp:sp modelId="{E2FE6F0B-9D32-4191-B2C0-819ED58F9AA8}">
      <dsp:nvSpPr>
        <dsp:cNvPr id="0" name=""/>
        <dsp:cNvSpPr/>
      </dsp:nvSpPr>
      <dsp:spPr>
        <a:xfrm rot="5400000">
          <a:off x="11428959" y="1932138"/>
          <a:ext cx="225492" cy="225492"/>
        </a:xfrm>
        <a:prstGeom prst="rightArrow">
          <a:avLst>
            <a:gd name="adj1" fmla="val 66700"/>
            <a:gd name="adj2" fmla="val 50000"/>
          </a:avLst>
        </a:prstGeom>
        <a:solidFill>
          <a:schemeClr val="dk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96007BB-7141-476A-94BF-7AC9310390A5}">
      <dsp:nvSpPr>
        <dsp:cNvPr id="0" name=""/>
        <dsp:cNvSpPr/>
      </dsp:nvSpPr>
      <dsp:spPr>
        <a:xfrm>
          <a:off x="8279901" y="2270376"/>
          <a:ext cx="6523608" cy="1288527"/>
        </a:xfrm>
        <a:prstGeom prst="roundRect">
          <a:avLst>
            <a:gd name="adj" fmla="val 10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lt-LT" sz="2800" kern="1200" dirty="0"/>
            <a:t>Mokymų tikslas pvz.,  informuoti projekto tikslinę grupę apie galimybes ar pateikti bendrą informaciją</a:t>
          </a:r>
        </a:p>
      </dsp:txBody>
      <dsp:txXfrm>
        <a:off x="8317641" y="2308116"/>
        <a:ext cx="6448128" cy="1213047"/>
      </dsp:txXfrm>
    </dsp:sp>
    <dsp:sp modelId="{48056DE7-939D-4816-91CB-EEE38ED873C2}">
      <dsp:nvSpPr>
        <dsp:cNvPr id="0" name=""/>
        <dsp:cNvSpPr/>
      </dsp:nvSpPr>
      <dsp:spPr>
        <a:xfrm rot="5400000">
          <a:off x="11428959" y="3671650"/>
          <a:ext cx="225492" cy="225492"/>
        </a:xfrm>
        <a:prstGeom prst="rightArrow">
          <a:avLst>
            <a:gd name="adj1" fmla="val 66700"/>
            <a:gd name="adj2" fmla="val 50000"/>
          </a:avLst>
        </a:prstGeom>
        <a:solidFill>
          <a:schemeClr val="dk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A641BC7D-D1B1-418D-BFBC-FEBA905A22AA}">
      <dsp:nvSpPr>
        <dsp:cNvPr id="0" name=""/>
        <dsp:cNvSpPr/>
      </dsp:nvSpPr>
      <dsp:spPr>
        <a:xfrm>
          <a:off x="8238127" y="4009888"/>
          <a:ext cx="6607157" cy="1288527"/>
        </a:xfrm>
        <a:prstGeom prst="roundRect">
          <a:avLst>
            <a:gd name="adj" fmla="val 10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lt-LT" sz="2800" kern="1200" dirty="0"/>
            <a:t>Mokymai nėra vykdomi pagal patvirtintas programas</a:t>
          </a:r>
        </a:p>
      </dsp:txBody>
      <dsp:txXfrm>
        <a:off x="8275867" y="4047628"/>
        <a:ext cx="6531677" cy="1213047"/>
      </dsp:txXfrm>
    </dsp:sp>
    <dsp:sp modelId="{7532F238-DE0A-4AA4-A937-F12C53272EDF}">
      <dsp:nvSpPr>
        <dsp:cNvPr id="0" name=""/>
        <dsp:cNvSpPr/>
      </dsp:nvSpPr>
      <dsp:spPr>
        <a:xfrm rot="5400000">
          <a:off x="11428959" y="5411162"/>
          <a:ext cx="225492" cy="225492"/>
        </a:xfrm>
        <a:prstGeom prst="rightArrow">
          <a:avLst>
            <a:gd name="adj1" fmla="val 66700"/>
            <a:gd name="adj2" fmla="val 50000"/>
          </a:avLst>
        </a:prstGeom>
        <a:solidFill>
          <a:schemeClr val="dk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5CAB11C6-AE2C-44BF-B202-F2D918DDEE12}">
      <dsp:nvSpPr>
        <dsp:cNvPr id="0" name=""/>
        <dsp:cNvSpPr/>
      </dsp:nvSpPr>
      <dsp:spPr>
        <a:xfrm>
          <a:off x="8300801" y="5749400"/>
          <a:ext cx="6481809" cy="1288527"/>
        </a:xfrm>
        <a:prstGeom prst="roundRect">
          <a:avLst>
            <a:gd name="adj" fmla="val 10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lt-LT" sz="2800" kern="1200" dirty="0"/>
            <a:t>Mokymus vykdo juridiniai ar fiziniai asmenys</a:t>
          </a:r>
        </a:p>
      </dsp:txBody>
      <dsp:txXfrm>
        <a:off x="8338541" y="5787140"/>
        <a:ext cx="6406329" cy="1213047"/>
      </dsp:txXfrm>
    </dsp:sp>
    <dsp:sp modelId="{2D0C6614-F17C-4989-A000-88FD9B4AC2B3}">
      <dsp:nvSpPr>
        <dsp:cNvPr id="0" name=""/>
        <dsp:cNvSpPr/>
      </dsp:nvSpPr>
      <dsp:spPr>
        <a:xfrm rot="5400000">
          <a:off x="11428959" y="7150674"/>
          <a:ext cx="225492" cy="225492"/>
        </a:xfrm>
        <a:prstGeom prst="rightArrow">
          <a:avLst>
            <a:gd name="adj1" fmla="val 66700"/>
            <a:gd name="adj2" fmla="val 50000"/>
          </a:avLst>
        </a:prstGeom>
        <a:solidFill>
          <a:schemeClr val="dk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4C17F118-39EA-4D40-B63E-B475B5F937D8}">
      <dsp:nvSpPr>
        <dsp:cNvPr id="0" name=""/>
        <dsp:cNvSpPr/>
      </dsp:nvSpPr>
      <dsp:spPr>
        <a:xfrm>
          <a:off x="8259001" y="7488913"/>
          <a:ext cx="6565408" cy="1288527"/>
        </a:xfrm>
        <a:prstGeom prst="roundRect">
          <a:avLst>
            <a:gd name="adj" fmla="val 10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lt-LT" sz="2800" kern="1200" dirty="0"/>
            <a:t>Mokymų pažymėjimai išduodami tam tikrais atvejais</a:t>
          </a:r>
        </a:p>
      </dsp:txBody>
      <dsp:txXfrm>
        <a:off x="8296741" y="7526653"/>
        <a:ext cx="6489928" cy="121304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712200" cy="5667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11387138" y="0"/>
            <a:ext cx="8712200" cy="566738"/>
          </a:xfrm>
          <a:prstGeom prst="rect">
            <a:avLst/>
          </a:prstGeom>
        </p:spPr>
        <p:txBody>
          <a:bodyPr vert="horz" lIns="91440" tIns="45720" rIns="91440" bIns="45720" rtlCol="0"/>
          <a:lstStyle>
            <a:lvl1pPr algn="r">
              <a:defRPr sz="1200"/>
            </a:lvl1pPr>
          </a:lstStyle>
          <a:p>
            <a:fld id="{A578A773-EA5A-4FD6-8B38-A72D30EECED7}" type="datetimeFigureOut">
              <a:rPr lang="en-US" smtClean="0"/>
              <a:t>3/28/2025</a:t>
            </a:fld>
            <a:endParaRPr lang="en-US" dirty="0"/>
          </a:p>
        </p:txBody>
      </p:sp>
      <p:sp>
        <p:nvSpPr>
          <p:cNvPr id="4" name="Slide Image Placeholder 3"/>
          <p:cNvSpPr>
            <a:spLocks noGrp="1" noRot="1" noChangeAspect="1"/>
          </p:cNvSpPr>
          <p:nvPr>
            <p:ph type="sldImg" idx="2"/>
          </p:nvPr>
        </p:nvSpPr>
        <p:spPr>
          <a:xfrm>
            <a:off x="6659563" y="1414463"/>
            <a:ext cx="6784975" cy="38195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2009775" y="5445125"/>
            <a:ext cx="16084550" cy="445611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0748963"/>
            <a:ext cx="8712200" cy="56673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11387138" y="10748963"/>
            <a:ext cx="8712200" cy="566737"/>
          </a:xfrm>
          <a:prstGeom prst="rect">
            <a:avLst/>
          </a:prstGeom>
        </p:spPr>
        <p:txBody>
          <a:bodyPr vert="horz" lIns="91440" tIns="45720" rIns="91440" bIns="45720" rtlCol="0" anchor="b"/>
          <a:lstStyle>
            <a:lvl1pPr algn="r">
              <a:defRPr sz="1200"/>
            </a:lvl1pPr>
          </a:lstStyle>
          <a:p>
            <a:fld id="{29E0C739-CC59-494D-9CEE-62ABB225C792}" type="slidenum">
              <a:rPr lang="en-US" smtClean="0"/>
              <a:t>‹#›</a:t>
            </a:fld>
            <a:endParaRPr lang="en-US" dirty="0"/>
          </a:p>
        </p:txBody>
      </p:sp>
    </p:spTree>
    <p:extLst>
      <p:ext uri="{BB962C8B-B14F-4D97-AF65-F5344CB8AC3E}">
        <p14:creationId xmlns:p14="http://schemas.microsoft.com/office/powerpoint/2010/main" val="996723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29E0C739-CC59-494D-9CEE-62ABB225C792}" type="slidenum">
              <a:rPr lang="en-US" smtClean="0"/>
              <a:t>1</a:t>
            </a:fld>
            <a:endParaRPr lang="en-US" dirty="0"/>
          </a:p>
        </p:txBody>
      </p:sp>
    </p:spTree>
    <p:extLst>
      <p:ext uri="{BB962C8B-B14F-4D97-AF65-F5344CB8AC3E}">
        <p14:creationId xmlns:p14="http://schemas.microsoft.com/office/powerpoint/2010/main" val="3820384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29E0C739-CC59-494D-9CEE-62ABB225C792}" type="slidenum">
              <a:rPr lang="en-US" smtClean="0"/>
              <a:t>3</a:t>
            </a:fld>
            <a:endParaRPr lang="en-US" dirty="0"/>
          </a:p>
        </p:txBody>
      </p:sp>
    </p:spTree>
    <p:extLst>
      <p:ext uri="{BB962C8B-B14F-4D97-AF65-F5344CB8AC3E}">
        <p14:creationId xmlns:p14="http://schemas.microsoft.com/office/powerpoint/2010/main" val="2453854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29E0C739-CC59-494D-9CEE-62ABB225C792}" type="slidenum">
              <a:rPr lang="en-US" smtClean="0"/>
              <a:t>4</a:t>
            </a:fld>
            <a:endParaRPr lang="en-US" dirty="0"/>
          </a:p>
        </p:txBody>
      </p:sp>
    </p:spTree>
    <p:extLst>
      <p:ext uri="{BB962C8B-B14F-4D97-AF65-F5344CB8AC3E}">
        <p14:creationId xmlns:p14="http://schemas.microsoft.com/office/powerpoint/2010/main" val="1462834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29E0C739-CC59-494D-9CEE-62ABB225C792}" type="slidenum">
              <a:rPr lang="en-US" smtClean="0"/>
              <a:t>6</a:t>
            </a:fld>
            <a:endParaRPr lang="en-US" dirty="0"/>
          </a:p>
        </p:txBody>
      </p:sp>
    </p:spTree>
    <p:extLst>
      <p:ext uri="{BB962C8B-B14F-4D97-AF65-F5344CB8AC3E}">
        <p14:creationId xmlns:p14="http://schemas.microsoft.com/office/powerpoint/2010/main" val="18541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29E0C739-CC59-494D-9CEE-62ABB225C792}" type="slidenum">
              <a:rPr lang="en-US" smtClean="0"/>
              <a:t>7</a:t>
            </a:fld>
            <a:endParaRPr lang="en-US" dirty="0"/>
          </a:p>
        </p:txBody>
      </p:sp>
    </p:spTree>
    <p:extLst>
      <p:ext uri="{BB962C8B-B14F-4D97-AF65-F5344CB8AC3E}">
        <p14:creationId xmlns:p14="http://schemas.microsoft.com/office/powerpoint/2010/main" val="209339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29E0C739-CC59-494D-9CEE-62ABB225C792}" type="slidenum">
              <a:rPr lang="en-US" smtClean="0"/>
              <a:t>10</a:t>
            </a:fld>
            <a:endParaRPr lang="en-US" dirty="0"/>
          </a:p>
        </p:txBody>
      </p:sp>
    </p:spTree>
    <p:extLst>
      <p:ext uri="{BB962C8B-B14F-4D97-AF65-F5344CB8AC3E}">
        <p14:creationId xmlns:p14="http://schemas.microsoft.com/office/powerpoint/2010/main" val="36953231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411409" y="10695541"/>
            <a:ext cx="7861934" cy="0"/>
          </a:xfrm>
          <a:custGeom>
            <a:avLst/>
            <a:gdLst/>
            <a:ahLst/>
            <a:cxnLst/>
            <a:rect l="l" t="t" r="r" b="b"/>
            <a:pathLst>
              <a:path w="7861934">
                <a:moveTo>
                  <a:pt x="0" y="0"/>
                </a:moveTo>
                <a:lnTo>
                  <a:pt x="7861935" y="0"/>
                </a:lnTo>
              </a:path>
            </a:pathLst>
          </a:custGeom>
          <a:ln w="5027">
            <a:solidFill>
              <a:srgbClr val="BEBEBE"/>
            </a:solidFill>
          </a:ln>
        </p:spPr>
        <p:txBody>
          <a:bodyPr wrap="square" lIns="0" tIns="0" rIns="0" bIns="0" rtlCol="0"/>
          <a:lstStyle/>
          <a:p>
            <a:endParaRPr dirty="0"/>
          </a:p>
        </p:txBody>
      </p:sp>
      <p:sp>
        <p:nvSpPr>
          <p:cNvPr id="17" name="bg object 17"/>
          <p:cNvSpPr/>
          <p:nvPr/>
        </p:nvSpPr>
        <p:spPr>
          <a:xfrm>
            <a:off x="10830021" y="10680460"/>
            <a:ext cx="7862570" cy="13335"/>
          </a:xfrm>
          <a:custGeom>
            <a:avLst/>
            <a:gdLst/>
            <a:ahLst/>
            <a:cxnLst/>
            <a:rect l="l" t="t" r="r" b="b"/>
            <a:pathLst>
              <a:path w="7862569" h="13334">
                <a:moveTo>
                  <a:pt x="0" y="0"/>
                </a:moveTo>
                <a:lnTo>
                  <a:pt x="7862249" y="12987"/>
                </a:lnTo>
              </a:path>
            </a:pathLst>
          </a:custGeom>
          <a:ln w="5027">
            <a:solidFill>
              <a:srgbClr val="BEBEBE"/>
            </a:solidFill>
          </a:ln>
        </p:spPr>
        <p:txBody>
          <a:bodyPr wrap="square" lIns="0" tIns="0" rIns="0" bIns="0" rtlCol="0"/>
          <a:lstStyle/>
          <a:p>
            <a:endParaRPr dirty="0"/>
          </a:p>
        </p:txBody>
      </p:sp>
      <p:pic>
        <p:nvPicPr>
          <p:cNvPr id="18" name="bg object 18"/>
          <p:cNvPicPr/>
          <p:nvPr/>
        </p:nvPicPr>
        <p:blipFill>
          <a:blip r:embed="rId2" cstate="print"/>
          <a:stretch>
            <a:fillRect/>
          </a:stretch>
        </p:blipFill>
        <p:spPr>
          <a:xfrm>
            <a:off x="16299704" y="8814071"/>
            <a:ext cx="3648549" cy="1876432"/>
          </a:xfrm>
          <a:prstGeom prst="rect">
            <a:avLst/>
          </a:prstGeom>
        </p:spPr>
      </p:pic>
      <p:pic>
        <p:nvPicPr>
          <p:cNvPr id="19" name="bg object 19"/>
          <p:cNvPicPr/>
          <p:nvPr/>
        </p:nvPicPr>
        <p:blipFill>
          <a:blip r:embed="rId3" cstate="print"/>
          <a:stretch>
            <a:fillRect/>
          </a:stretch>
        </p:blipFill>
        <p:spPr>
          <a:xfrm>
            <a:off x="16406534" y="8920911"/>
            <a:ext cx="3438660" cy="1666543"/>
          </a:xfrm>
          <a:prstGeom prst="rect">
            <a:avLst/>
          </a:prstGeom>
        </p:spPr>
      </p:pic>
      <p:pic>
        <p:nvPicPr>
          <p:cNvPr id="20" name="bg object 20"/>
          <p:cNvPicPr/>
          <p:nvPr/>
        </p:nvPicPr>
        <p:blipFill>
          <a:blip r:embed="rId4" cstate="print"/>
          <a:stretch>
            <a:fillRect/>
          </a:stretch>
        </p:blipFill>
        <p:spPr>
          <a:xfrm>
            <a:off x="9675265" y="10430443"/>
            <a:ext cx="757356" cy="756396"/>
          </a:xfrm>
          <a:prstGeom prst="rect">
            <a:avLst/>
          </a:prstGeom>
        </p:spPr>
      </p:pic>
      <p:sp>
        <p:nvSpPr>
          <p:cNvPr id="2" name="Holder 2"/>
          <p:cNvSpPr>
            <a:spLocks noGrp="1"/>
          </p:cNvSpPr>
          <p:nvPr>
            <p:ph type="ctrTitle"/>
          </p:nvPr>
        </p:nvSpPr>
        <p:spPr>
          <a:xfrm>
            <a:off x="3350551" y="947720"/>
            <a:ext cx="13402996" cy="704214"/>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3015615" y="6336792"/>
            <a:ext cx="14072870" cy="28289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150" b="1" i="0">
                <a:solidFill>
                  <a:srgbClr val="484848"/>
                </a:solidFill>
                <a:latin typeface="Segoe UI"/>
                <a:cs typeface="Segoe UI"/>
              </a:defRPr>
            </a:lvl1pPr>
          </a:lstStyle>
          <a:p>
            <a:pPr marL="12700">
              <a:lnSpc>
                <a:spcPct val="100000"/>
              </a:lnSpc>
              <a:spcBef>
                <a:spcPts val="200"/>
              </a:spcBef>
            </a:pPr>
            <a:r>
              <a:rPr dirty="0"/>
              <a:t>P</a:t>
            </a:r>
            <a:r>
              <a:rPr spc="-70" dirty="0"/>
              <a:t> </a:t>
            </a:r>
            <a:r>
              <a:rPr spc="5" dirty="0"/>
              <a:t>U</a:t>
            </a:r>
            <a:r>
              <a:rPr spc="-70" dirty="0"/>
              <a:t> </a:t>
            </a:r>
            <a:r>
              <a:rPr dirty="0"/>
              <a:t>S</a:t>
            </a:r>
            <a:r>
              <a:rPr spc="-70" dirty="0"/>
              <a:t> </a:t>
            </a:r>
            <a:r>
              <a:rPr dirty="0"/>
              <a:t>L</a:t>
            </a:r>
            <a:r>
              <a:rPr spc="-40" dirty="0"/>
              <a:t> </a:t>
            </a:r>
            <a:r>
              <a:rPr spc="5" dirty="0"/>
              <a:t>A</a:t>
            </a:r>
            <a:r>
              <a:rPr spc="-75" dirty="0"/>
              <a:t> </a:t>
            </a:r>
            <a:r>
              <a:rPr dirty="0"/>
              <a:t>P</a:t>
            </a:r>
            <a:r>
              <a:rPr spc="-70" dirty="0"/>
              <a:t> </a:t>
            </a:r>
            <a:r>
              <a:rPr dirty="0"/>
              <a:t>I</a:t>
            </a:r>
            <a:r>
              <a:rPr spc="-75" dirty="0"/>
              <a:t> </a:t>
            </a:r>
            <a:r>
              <a:rPr dirty="0"/>
              <a:t>S</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3/28/2025</a:t>
            </a:fld>
            <a:endParaRPr lang="en-US" dirty="0"/>
          </a:p>
        </p:txBody>
      </p:sp>
      <p:sp>
        <p:nvSpPr>
          <p:cNvPr id="6" name="Holder 6"/>
          <p:cNvSpPr>
            <a:spLocks noGrp="1"/>
          </p:cNvSpPr>
          <p:nvPr>
            <p:ph type="sldNum" sz="quarter" idx="7"/>
          </p:nvPr>
        </p:nvSpPr>
        <p:spPr/>
        <p:txBody>
          <a:bodyPr lIns="0" tIns="0" rIns="0" bIns="0"/>
          <a:lstStyle>
            <a:lvl1pPr>
              <a:defRPr sz="1450" b="1" i="0">
                <a:solidFill>
                  <a:srgbClr val="484848"/>
                </a:solidFill>
                <a:latin typeface="Calibri"/>
                <a:cs typeface="Calibri"/>
              </a:defRPr>
            </a:lvl1pPr>
          </a:lstStyle>
          <a:p>
            <a:pPr marL="38100">
              <a:lnSpc>
                <a:spcPts val="1505"/>
              </a:lnSpc>
            </a:pPr>
            <a:fld id="{81D60167-4931-47E6-BA6A-407CBD079E47}" type="slidenum">
              <a:rPr spc="15" dirty="0"/>
              <a:t>‹#›</a:t>
            </a:fld>
            <a:endParaRPr spc="1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450" b="1" i="0">
                <a:solidFill>
                  <a:srgbClr val="4D4D4D"/>
                </a:solidFill>
                <a:latin typeface="Segoe UI"/>
                <a:cs typeface="Segoe U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150" b="1" i="0">
                <a:solidFill>
                  <a:srgbClr val="484848"/>
                </a:solidFill>
                <a:latin typeface="Segoe UI"/>
                <a:cs typeface="Segoe UI"/>
              </a:defRPr>
            </a:lvl1pPr>
          </a:lstStyle>
          <a:p>
            <a:pPr marL="12700">
              <a:lnSpc>
                <a:spcPct val="100000"/>
              </a:lnSpc>
              <a:spcBef>
                <a:spcPts val="200"/>
              </a:spcBef>
            </a:pPr>
            <a:r>
              <a:rPr dirty="0"/>
              <a:t>P</a:t>
            </a:r>
            <a:r>
              <a:rPr spc="-70" dirty="0"/>
              <a:t> </a:t>
            </a:r>
            <a:r>
              <a:rPr spc="5" dirty="0"/>
              <a:t>U</a:t>
            </a:r>
            <a:r>
              <a:rPr spc="-70" dirty="0"/>
              <a:t> </a:t>
            </a:r>
            <a:r>
              <a:rPr dirty="0"/>
              <a:t>S</a:t>
            </a:r>
            <a:r>
              <a:rPr spc="-70" dirty="0"/>
              <a:t> </a:t>
            </a:r>
            <a:r>
              <a:rPr dirty="0"/>
              <a:t>L</a:t>
            </a:r>
            <a:r>
              <a:rPr spc="-40" dirty="0"/>
              <a:t> </a:t>
            </a:r>
            <a:r>
              <a:rPr spc="5" dirty="0"/>
              <a:t>A</a:t>
            </a:r>
            <a:r>
              <a:rPr spc="-75" dirty="0"/>
              <a:t> </a:t>
            </a:r>
            <a:r>
              <a:rPr dirty="0"/>
              <a:t>P</a:t>
            </a:r>
            <a:r>
              <a:rPr spc="-70" dirty="0"/>
              <a:t> </a:t>
            </a:r>
            <a:r>
              <a:rPr dirty="0"/>
              <a:t>I</a:t>
            </a:r>
            <a:r>
              <a:rPr spc="-75" dirty="0"/>
              <a:t> </a:t>
            </a:r>
            <a:r>
              <a:rPr dirty="0"/>
              <a:t>S</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3/28/2025</a:t>
            </a:fld>
            <a:endParaRPr lang="en-US" dirty="0"/>
          </a:p>
        </p:txBody>
      </p:sp>
      <p:sp>
        <p:nvSpPr>
          <p:cNvPr id="6" name="Holder 6"/>
          <p:cNvSpPr>
            <a:spLocks noGrp="1"/>
          </p:cNvSpPr>
          <p:nvPr>
            <p:ph type="sldNum" sz="quarter" idx="7"/>
          </p:nvPr>
        </p:nvSpPr>
        <p:spPr/>
        <p:txBody>
          <a:bodyPr lIns="0" tIns="0" rIns="0" bIns="0"/>
          <a:lstStyle>
            <a:lvl1pPr>
              <a:defRPr sz="1450" b="1" i="0">
                <a:solidFill>
                  <a:srgbClr val="484848"/>
                </a:solidFill>
                <a:latin typeface="Calibri"/>
                <a:cs typeface="Calibri"/>
              </a:defRPr>
            </a:lvl1pPr>
          </a:lstStyle>
          <a:p>
            <a:pPr marL="38100">
              <a:lnSpc>
                <a:spcPts val="1505"/>
              </a:lnSpc>
            </a:pPr>
            <a:fld id="{81D60167-4931-47E6-BA6A-407CBD079E47}" type="slidenum">
              <a:rPr spc="15" dirty="0"/>
              <a:t>‹#›</a:t>
            </a:fld>
            <a:endParaRPr spc="1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450" b="1" i="0">
                <a:solidFill>
                  <a:srgbClr val="4D4D4D"/>
                </a:solidFill>
                <a:latin typeface="Segoe UI"/>
                <a:cs typeface="Segoe UI"/>
              </a:defRPr>
            </a:lvl1pPr>
          </a:lstStyle>
          <a:p>
            <a:endParaRPr/>
          </a:p>
        </p:txBody>
      </p:sp>
      <p:sp>
        <p:nvSpPr>
          <p:cNvPr id="3" name="Holder 3"/>
          <p:cNvSpPr>
            <a:spLocks noGrp="1"/>
          </p:cNvSpPr>
          <p:nvPr>
            <p:ph sz="half" idx="2"/>
          </p:nvPr>
        </p:nvSpPr>
        <p:spPr>
          <a:xfrm>
            <a:off x="1005205" y="2602611"/>
            <a:ext cx="8745284" cy="746836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2602611"/>
            <a:ext cx="8745284" cy="746836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150" b="1" i="0">
                <a:solidFill>
                  <a:srgbClr val="484848"/>
                </a:solidFill>
                <a:latin typeface="Segoe UI"/>
                <a:cs typeface="Segoe UI"/>
              </a:defRPr>
            </a:lvl1pPr>
          </a:lstStyle>
          <a:p>
            <a:pPr marL="12700">
              <a:lnSpc>
                <a:spcPct val="100000"/>
              </a:lnSpc>
              <a:spcBef>
                <a:spcPts val="200"/>
              </a:spcBef>
            </a:pPr>
            <a:r>
              <a:rPr dirty="0"/>
              <a:t>P</a:t>
            </a:r>
            <a:r>
              <a:rPr spc="-70" dirty="0"/>
              <a:t> </a:t>
            </a:r>
            <a:r>
              <a:rPr spc="5" dirty="0"/>
              <a:t>U</a:t>
            </a:r>
            <a:r>
              <a:rPr spc="-70" dirty="0"/>
              <a:t> </a:t>
            </a:r>
            <a:r>
              <a:rPr dirty="0"/>
              <a:t>S</a:t>
            </a:r>
            <a:r>
              <a:rPr spc="-70" dirty="0"/>
              <a:t> </a:t>
            </a:r>
            <a:r>
              <a:rPr dirty="0"/>
              <a:t>L</a:t>
            </a:r>
            <a:r>
              <a:rPr spc="-40" dirty="0"/>
              <a:t> </a:t>
            </a:r>
            <a:r>
              <a:rPr spc="5" dirty="0"/>
              <a:t>A</a:t>
            </a:r>
            <a:r>
              <a:rPr spc="-75" dirty="0"/>
              <a:t> </a:t>
            </a:r>
            <a:r>
              <a:rPr dirty="0"/>
              <a:t>P</a:t>
            </a:r>
            <a:r>
              <a:rPr spc="-70" dirty="0"/>
              <a:t> </a:t>
            </a:r>
            <a:r>
              <a:rPr dirty="0"/>
              <a:t>I</a:t>
            </a:r>
            <a:r>
              <a:rPr spc="-75" dirty="0"/>
              <a:t> </a:t>
            </a:r>
            <a:r>
              <a:rPr dirty="0"/>
              <a:t>S</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3/28/2025</a:t>
            </a:fld>
            <a:endParaRPr lang="en-US" dirty="0"/>
          </a:p>
        </p:txBody>
      </p:sp>
      <p:sp>
        <p:nvSpPr>
          <p:cNvPr id="7" name="Holder 7"/>
          <p:cNvSpPr>
            <a:spLocks noGrp="1"/>
          </p:cNvSpPr>
          <p:nvPr>
            <p:ph type="sldNum" sz="quarter" idx="7"/>
          </p:nvPr>
        </p:nvSpPr>
        <p:spPr/>
        <p:txBody>
          <a:bodyPr lIns="0" tIns="0" rIns="0" bIns="0"/>
          <a:lstStyle>
            <a:lvl1pPr>
              <a:defRPr sz="1450" b="1" i="0">
                <a:solidFill>
                  <a:srgbClr val="484848"/>
                </a:solidFill>
                <a:latin typeface="Calibri"/>
                <a:cs typeface="Calibri"/>
              </a:defRPr>
            </a:lvl1pPr>
          </a:lstStyle>
          <a:p>
            <a:pPr marL="38100">
              <a:lnSpc>
                <a:spcPts val="1505"/>
              </a:lnSpc>
            </a:pPr>
            <a:fld id="{81D60167-4931-47E6-BA6A-407CBD079E47}" type="slidenum">
              <a:rPr spc="15" dirty="0"/>
              <a:t>‹#›</a:t>
            </a:fld>
            <a:endParaRPr spc="1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450" b="1" i="0">
                <a:solidFill>
                  <a:srgbClr val="4D4D4D"/>
                </a:solidFill>
                <a:latin typeface="Segoe UI"/>
                <a:cs typeface="Segoe UI"/>
              </a:defRPr>
            </a:lvl1pPr>
          </a:lstStyle>
          <a:p>
            <a:endParaRPr/>
          </a:p>
        </p:txBody>
      </p:sp>
      <p:sp>
        <p:nvSpPr>
          <p:cNvPr id="3" name="Holder 3"/>
          <p:cNvSpPr>
            <a:spLocks noGrp="1"/>
          </p:cNvSpPr>
          <p:nvPr>
            <p:ph type="ftr" sz="quarter" idx="5"/>
          </p:nvPr>
        </p:nvSpPr>
        <p:spPr/>
        <p:txBody>
          <a:bodyPr lIns="0" tIns="0" rIns="0" bIns="0"/>
          <a:lstStyle>
            <a:lvl1pPr>
              <a:defRPr sz="1150" b="1" i="0">
                <a:solidFill>
                  <a:srgbClr val="484848"/>
                </a:solidFill>
                <a:latin typeface="Segoe UI"/>
                <a:cs typeface="Segoe UI"/>
              </a:defRPr>
            </a:lvl1pPr>
          </a:lstStyle>
          <a:p>
            <a:pPr marL="12700">
              <a:lnSpc>
                <a:spcPct val="100000"/>
              </a:lnSpc>
              <a:spcBef>
                <a:spcPts val="200"/>
              </a:spcBef>
            </a:pPr>
            <a:r>
              <a:rPr dirty="0"/>
              <a:t>P</a:t>
            </a:r>
            <a:r>
              <a:rPr spc="-70" dirty="0"/>
              <a:t> </a:t>
            </a:r>
            <a:r>
              <a:rPr spc="5" dirty="0"/>
              <a:t>U</a:t>
            </a:r>
            <a:r>
              <a:rPr spc="-70" dirty="0"/>
              <a:t> </a:t>
            </a:r>
            <a:r>
              <a:rPr dirty="0"/>
              <a:t>S</a:t>
            </a:r>
            <a:r>
              <a:rPr spc="-70" dirty="0"/>
              <a:t> </a:t>
            </a:r>
            <a:r>
              <a:rPr dirty="0"/>
              <a:t>L</a:t>
            </a:r>
            <a:r>
              <a:rPr spc="-40" dirty="0"/>
              <a:t> </a:t>
            </a:r>
            <a:r>
              <a:rPr spc="5" dirty="0"/>
              <a:t>A</a:t>
            </a:r>
            <a:r>
              <a:rPr spc="-75" dirty="0"/>
              <a:t> </a:t>
            </a:r>
            <a:r>
              <a:rPr dirty="0"/>
              <a:t>P</a:t>
            </a:r>
            <a:r>
              <a:rPr spc="-70" dirty="0"/>
              <a:t> </a:t>
            </a:r>
            <a:r>
              <a:rPr dirty="0"/>
              <a:t>I</a:t>
            </a:r>
            <a:r>
              <a:rPr spc="-75" dirty="0"/>
              <a:t> </a:t>
            </a:r>
            <a:r>
              <a:rPr dirty="0"/>
              <a:t>S</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3/28/2025</a:t>
            </a:fld>
            <a:endParaRPr lang="en-US" dirty="0"/>
          </a:p>
        </p:txBody>
      </p:sp>
      <p:sp>
        <p:nvSpPr>
          <p:cNvPr id="5" name="Holder 5"/>
          <p:cNvSpPr>
            <a:spLocks noGrp="1"/>
          </p:cNvSpPr>
          <p:nvPr>
            <p:ph type="sldNum" sz="quarter" idx="7"/>
          </p:nvPr>
        </p:nvSpPr>
        <p:spPr/>
        <p:txBody>
          <a:bodyPr lIns="0" tIns="0" rIns="0" bIns="0"/>
          <a:lstStyle>
            <a:lvl1pPr>
              <a:defRPr sz="1450" b="1" i="0">
                <a:solidFill>
                  <a:srgbClr val="484848"/>
                </a:solidFill>
                <a:latin typeface="Calibri"/>
                <a:cs typeface="Calibri"/>
              </a:defRPr>
            </a:lvl1pPr>
          </a:lstStyle>
          <a:p>
            <a:pPr marL="38100">
              <a:lnSpc>
                <a:spcPts val="1505"/>
              </a:lnSpc>
            </a:pPr>
            <a:fld id="{81D60167-4931-47E6-BA6A-407CBD079E47}" type="slidenum">
              <a:rPr spc="15" dirty="0"/>
              <a:t>‹#›</a:t>
            </a:fld>
            <a:endParaRPr spc="1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150" b="1" i="0">
                <a:solidFill>
                  <a:srgbClr val="484848"/>
                </a:solidFill>
                <a:latin typeface="Segoe UI"/>
                <a:cs typeface="Segoe UI"/>
              </a:defRPr>
            </a:lvl1pPr>
          </a:lstStyle>
          <a:p>
            <a:pPr marL="12700">
              <a:lnSpc>
                <a:spcPct val="100000"/>
              </a:lnSpc>
              <a:spcBef>
                <a:spcPts val="200"/>
              </a:spcBef>
            </a:pPr>
            <a:r>
              <a:rPr dirty="0"/>
              <a:t>P</a:t>
            </a:r>
            <a:r>
              <a:rPr spc="-70" dirty="0"/>
              <a:t> </a:t>
            </a:r>
            <a:r>
              <a:rPr spc="5" dirty="0"/>
              <a:t>U</a:t>
            </a:r>
            <a:r>
              <a:rPr spc="-70" dirty="0"/>
              <a:t> </a:t>
            </a:r>
            <a:r>
              <a:rPr dirty="0"/>
              <a:t>S</a:t>
            </a:r>
            <a:r>
              <a:rPr spc="-70" dirty="0"/>
              <a:t> </a:t>
            </a:r>
            <a:r>
              <a:rPr dirty="0"/>
              <a:t>L</a:t>
            </a:r>
            <a:r>
              <a:rPr spc="-40" dirty="0"/>
              <a:t> </a:t>
            </a:r>
            <a:r>
              <a:rPr spc="5" dirty="0"/>
              <a:t>A</a:t>
            </a:r>
            <a:r>
              <a:rPr spc="-75" dirty="0"/>
              <a:t> </a:t>
            </a:r>
            <a:r>
              <a:rPr dirty="0"/>
              <a:t>P</a:t>
            </a:r>
            <a:r>
              <a:rPr spc="-70" dirty="0"/>
              <a:t> </a:t>
            </a:r>
            <a:r>
              <a:rPr dirty="0"/>
              <a:t>I</a:t>
            </a:r>
            <a:r>
              <a:rPr spc="-75" dirty="0"/>
              <a:t> </a:t>
            </a:r>
            <a:r>
              <a:rPr dirty="0"/>
              <a:t>S</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3/28/2025</a:t>
            </a:fld>
            <a:endParaRPr lang="en-US" dirty="0"/>
          </a:p>
        </p:txBody>
      </p:sp>
      <p:sp>
        <p:nvSpPr>
          <p:cNvPr id="4" name="Holder 4"/>
          <p:cNvSpPr>
            <a:spLocks noGrp="1"/>
          </p:cNvSpPr>
          <p:nvPr>
            <p:ph type="sldNum" sz="quarter" idx="7"/>
          </p:nvPr>
        </p:nvSpPr>
        <p:spPr/>
        <p:txBody>
          <a:bodyPr lIns="0" tIns="0" rIns="0" bIns="0"/>
          <a:lstStyle>
            <a:lvl1pPr>
              <a:defRPr sz="1450" b="1" i="0">
                <a:solidFill>
                  <a:srgbClr val="484848"/>
                </a:solidFill>
                <a:latin typeface="Calibri"/>
                <a:cs typeface="Calibri"/>
              </a:defRPr>
            </a:lvl1pPr>
          </a:lstStyle>
          <a:p>
            <a:pPr marL="38100">
              <a:lnSpc>
                <a:spcPts val="1505"/>
              </a:lnSpc>
            </a:pPr>
            <a:fld id="{81D60167-4931-47E6-BA6A-407CBD079E47}" type="slidenum">
              <a:rPr spc="15" dirty="0"/>
              <a:t>‹#›</a:t>
            </a:fld>
            <a:endParaRPr spc="1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411409" y="10695541"/>
            <a:ext cx="7861934" cy="0"/>
          </a:xfrm>
          <a:custGeom>
            <a:avLst/>
            <a:gdLst/>
            <a:ahLst/>
            <a:cxnLst/>
            <a:rect l="l" t="t" r="r" b="b"/>
            <a:pathLst>
              <a:path w="7861934">
                <a:moveTo>
                  <a:pt x="0" y="0"/>
                </a:moveTo>
                <a:lnTo>
                  <a:pt x="7861935" y="0"/>
                </a:lnTo>
              </a:path>
            </a:pathLst>
          </a:custGeom>
          <a:ln w="5027">
            <a:solidFill>
              <a:srgbClr val="BEBEBE"/>
            </a:solidFill>
          </a:ln>
        </p:spPr>
        <p:txBody>
          <a:bodyPr wrap="square" lIns="0" tIns="0" rIns="0" bIns="0" rtlCol="0"/>
          <a:lstStyle/>
          <a:p>
            <a:endParaRPr dirty="0"/>
          </a:p>
        </p:txBody>
      </p:sp>
      <p:sp>
        <p:nvSpPr>
          <p:cNvPr id="17" name="bg object 17"/>
          <p:cNvSpPr/>
          <p:nvPr/>
        </p:nvSpPr>
        <p:spPr>
          <a:xfrm>
            <a:off x="10830021" y="10680460"/>
            <a:ext cx="7862570" cy="13335"/>
          </a:xfrm>
          <a:custGeom>
            <a:avLst/>
            <a:gdLst/>
            <a:ahLst/>
            <a:cxnLst/>
            <a:rect l="l" t="t" r="r" b="b"/>
            <a:pathLst>
              <a:path w="7862569" h="13334">
                <a:moveTo>
                  <a:pt x="0" y="0"/>
                </a:moveTo>
                <a:lnTo>
                  <a:pt x="7862249" y="12987"/>
                </a:lnTo>
              </a:path>
            </a:pathLst>
          </a:custGeom>
          <a:ln w="5027">
            <a:solidFill>
              <a:srgbClr val="BEBEBE"/>
            </a:solidFill>
          </a:ln>
        </p:spPr>
        <p:txBody>
          <a:bodyPr wrap="square" lIns="0" tIns="0" rIns="0" bIns="0" rtlCol="0"/>
          <a:lstStyle/>
          <a:p>
            <a:endParaRPr dirty="0"/>
          </a:p>
        </p:txBody>
      </p:sp>
      <p:sp>
        <p:nvSpPr>
          <p:cNvPr id="2" name="Holder 2"/>
          <p:cNvSpPr>
            <a:spLocks noGrp="1"/>
          </p:cNvSpPr>
          <p:nvPr>
            <p:ph type="title"/>
          </p:nvPr>
        </p:nvSpPr>
        <p:spPr>
          <a:xfrm>
            <a:off x="2217336" y="801468"/>
            <a:ext cx="15669426" cy="1602105"/>
          </a:xfrm>
          <a:prstGeom prst="rect">
            <a:avLst/>
          </a:prstGeom>
        </p:spPr>
        <p:txBody>
          <a:bodyPr wrap="square" lIns="0" tIns="0" rIns="0" bIns="0">
            <a:spAutoFit/>
          </a:bodyPr>
          <a:lstStyle>
            <a:lvl1pPr>
              <a:defRPr sz="5450" b="1" i="0">
                <a:solidFill>
                  <a:srgbClr val="4D4D4D"/>
                </a:solidFill>
                <a:latin typeface="Segoe UI"/>
                <a:cs typeface="Segoe UI"/>
              </a:defRPr>
            </a:lvl1pPr>
          </a:lstStyle>
          <a:p>
            <a:endParaRPr/>
          </a:p>
        </p:txBody>
      </p:sp>
      <p:sp>
        <p:nvSpPr>
          <p:cNvPr id="3" name="Holder 3"/>
          <p:cNvSpPr>
            <a:spLocks noGrp="1"/>
          </p:cNvSpPr>
          <p:nvPr>
            <p:ph type="body" idx="1"/>
          </p:nvPr>
        </p:nvSpPr>
        <p:spPr>
          <a:xfrm>
            <a:off x="1875253" y="2512230"/>
            <a:ext cx="16353592" cy="69088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17379914" y="10693079"/>
            <a:ext cx="926465" cy="220979"/>
          </a:xfrm>
          <a:prstGeom prst="rect">
            <a:avLst/>
          </a:prstGeom>
        </p:spPr>
        <p:txBody>
          <a:bodyPr wrap="square" lIns="0" tIns="0" rIns="0" bIns="0">
            <a:spAutoFit/>
          </a:bodyPr>
          <a:lstStyle>
            <a:lvl1pPr>
              <a:defRPr sz="1150" b="1" i="0">
                <a:solidFill>
                  <a:srgbClr val="484848"/>
                </a:solidFill>
                <a:latin typeface="Segoe UI"/>
                <a:cs typeface="Segoe UI"/>
              </a:defRPr>
            </a:lvl1pPr>
          </a:lstStyle>
          <a:p>
            <a:pPr marL="12700">
              <a:lnSpc>
                <a:spcPct val="100000"/>
              </a:lnSpc>
              <a:spcBef>
                <a:spcPts val="200"/>
              </a:spcBef>
            </a:pPr>
            <a:r>
              <a:rPr dirty="0"/>
              <a:t>P</a:t>
            </a:r>
            <a:r>
              <a:rPr spc="-70" dirty="0"/>
              <a:t> </a:t>
            </a:r>
            <a:r>
              <a:rPr spc="5" dirty="0"/>
              <a:t>U</a:t>
            </a:r>
            <a:r>
              <a:rPr spc="-70" dirty="0"/>
              <a:t> </a:t>
            </a:r>
            <a:r>
              <a:rPr dirty="0"/>
              <a:t>S</a:t>
            </a:r>
            <a:r>
              <a:rPr spc="-70" dirty="0"/>
              <a:t> </a:t>
            </a:r>
            <a:r>
              <a:rPr dirty="0"/>
              <a:t>L</a:t>
            </a:r>
            <a:r>
              <a:rPr spc="-40" dirty="0"/>
              <a:t> </a:t>
            </a:r>
            <a:r>
              <a:rPr spc="5" dirty="0"/>
              <a:t>A</a:t>
            </a:r>
            <a:r>
              <a:rPr spc="-75" dirty="0"/>
              <a:t> </a:t>
            </a:r>
            <a:r>
              <a:rPr dirty="0"/>
              <a:t>P</a:t>
            </a:r>
            <a:r>
              <a:rPr spc="-70" dirty="0"/>
              <a:t> </a:t>
            </a:r>
            <a:r>
              <a:rPr dirty="0"/>
              <a:t>I</a:t>
            </a:r>
            <a:r>
              <a:rPr spc="-75" dirty="0"/>
              <a:t> </a:t>
            </a:r>
            <a:r>
              <a:rPr dirty="0"/>
              <a:t>S</a:t>
            </a:r>
          </a:p>
        </p:txBody>
      </p:sp>
      <p:sp>
        <p:nvSpPr>
          <p:cNvPr id="5" name="Holder 5"/>
          <p:cNvSpPr>
            <a:spLocks noGrp="1"/>
          </p:cNvSpPr>
          <p:nvPr>
            <p:ph type="dt" sz="half" idx="6"/>
          </p:nvPr>
        </p:nvSpPr>
        <p:spPr>
          <a:xfrm>
            <a:off x="1005205" y="10523601"/>
            <a:ext cx="4623943" cy="56578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3/28/2025</a:t>
            </a:fld>
            <a:endParaRPr lang="en-US" dirty="0"/>
          </a:p>
        </p:txBody>
      </p:sp>
      <p:sp>
        <p:nvSpPr>
          <p:cNvPr id="6" name="Holder 6"/>
          <p:cNvSpPr>
            <a:spLocks noGrp="1"/>
          </p:cNvSpPr>
          <p:nvPr>
            <p:ph type="sldNum" sz="quarter" idx="7"/>
          </p:nvPr>
        </p:nvSpPr>
        <p:spPr>
          <a:xfrm>
            <a:off x="18446481" y="10714890"/>
            <a:ext cx="172084" cy="213995"/>
          </a:xfrm>
          <a:prstGeom prst="rect">
            <a:avLst/>
          </a:prstGeom>
        </p:spPr>
        <p:txBody>
          <a:bodyPr wrap="square" lIns="0" tIns="0" rIns="0" bIns="0">
            <a:spAutoFit/>
          </a:bodyPr>
          <a:lstStyle>
            <a:lvl1pPr>
              <a:defRPr sz="1450" b="1" i="0">
                <a:solidFill>
                  <a:srgbClr val="484848"/>
                </a:solidFill>
                <a:latin typeface="Calibri"/>
                <a:cs typeface="Calibri"/>
              </a:defRPr>
            </a:lvl1pPr>
          </a:lstStyle>
          <a:p>
            <a:pPr marL="38100">
              <a:lnSpc>
                <a:spcPts val="1505"/>
              </a:lnSpc>
            </a:pPr>
            <a:fld id="{81D60167-4931-47E6-BA6A-407CBD079E47}" type="slidenum">
              <a:rPr spc="15" dirty="0"/>
              <a:t>‹#›</a:t>
            </a:fld>
            <a:endParaRPr spc="1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seimas.lrs.lt/portal/legalAct/lt/TAD/TAIS.60192" TargetMode="External"/><Relationship Id="rId2" Type="http://schemas.openxmlformats.org/officeDocument/2006/relationships/hyperlink" Target="https://e-seimas.lrs.lt/portal/legalAct/lt/TAD/TAIS.1480/as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7392614" y="10705779"/>
            <a:ext cx="1188085" cy="210820"/>
          </a:xfrm>
          <a:prstGeom prst="rect">
            <a:avLst/>
          </a:prstGeom>
        </p:spPr>
        <p:txBody>
          <a:bodyPr vert="horz" wrap="square" lIns="0" tIns="0" rIns="0" bIns="0" rtlCol="0">
            <a:spAutoFit/>
          </a:bodyPr>
          <a:lstStyle/>
          <a:p>
            <a:pPr>
              <a:lnSpc>
                <a:spcPts val="1575"/>
              </a:lnSpc>
              <a:tabLst>
                <a:tab pos="1091565" algn="l"/>
              </a:tabLst>
            </a:pPr>
            <a:r>
              <a:rPr sz="1725" b="1" baseline="2415" dirty="0">
                <a:solidFill>
                  <a:srgbClr val="484848"/>
                </a:solidFill>
                <a:latin typeface="Segoe UI"/>
                <a:cs typeface="Segoe UI"/>
              </a:rPr>
              <a:t>P</a:t>
            </a:r>
            <a:r>
              <a:rPr sz="1725" b="1" spc="-104" baseline="2415" dirty="0">
                <a:solidFill>
                  <a:srgbClr val="484848"/>
                </a:solidFill>
                <a:latin typeface="Segoe UI"/>
                <a:cs typeface="Segoe UI"/>
              </a:rPr>
              <a:t> </a:t>
            </a:r>
            <a:r>
              <a:rPr sz="1725" b="1" spc="7" baseline="2415" dirty="0">
                <a:solidFill>
                  <a:srgbClr val="484848"/>
                </a:solidFill>
                <a:latin typeface="Segoe UI"/>
                <a:cs typeface="Segoe UI"/>
              </a:rPr>
              <a:t>U</a:t>
            </a:r>
            <a:r>
              <a:rPr sz="1725" b="1" spc="-104" baseline="2415" dirty="0">
                <a:solidFill>
                  <a:srgbClr val="484848"/>
                </a:solidFill>
                <a:latin typeface="Segoe UI"/>
                <a:cs typeface="Segoe UI"/>
              </a:rPr>
              <a:t> </a:t>
            </a:r>
            <a:r>
              <a:rPr sz="1725" b="1" baseline="2415" dirty="0">
                <a:solidFill>
                  <a:srgbClr val="484848"/>
                </a:solidFill>
                <a:latin typeface="Segoe UI"/>
                <a:cs typeface="Segoe UI"/>
              </a:rPr>
              <a:t>S</a:t>
            </a:r>
            <a:r>
              <a:rPr sz="1725" b="1" spc="-104" baseline="2415" dirty="0">
                <a:solidFill>
                  <a:srgbClr val="484848"/>
                </a:solidFill>
                <a:latin typeface="Segoe UI"/>
                <a:cs typeface="Segoe UI"/>
              </a:rPr>
              <a:t> </a:t>
            </a:r>
            <a:r>
              <a:rPr sz="1725" b="1" baseline="2415" dirty="0">
                <a:solidFill>
                  <a:srgbClr val="484848"/>
                </a:solidFill>
                <a:latin typeface="Segoe UI"/>
                <a:cs typeface="Segoe UI"/>
              </a:rPr>
              <a:t>L</a:t>
            </a:r>
            <a:r>
              <a:rPr sz="1725" b="1" spc="-60" baseline="2415" dirty="0">
                <a:solidFill>
                  <a:srgbClr val="484848"/>
                </a:solidFill>
                <a:latin typeface="Segoe UI"/>
                <a:cs typeface="Segoe UI"/>
              </a:rPr>
              <a:t> </a:t>
            </a:r>
            <a:r>
              <a:rPr sz="1725" b="1" spc="7" baseline="2415" dirty="0">
                <a:solidFill>
                  <a:srgbClr val="484848"/>
                </a:solidFill>
                <a:latin typeface="Segoe UI"/>
                <a:cs typeface="Segoe UI"/>
              </a:rPr>
              <a:t>A</a:t>
            </a:r>
            <a:r>
              <a:rPr sz="1725" b="1" spc="-112" baseline="2415" dirty="0">
                <a:solidFill>
                  <a:srgbClr val="484848"/>
                </a:solidFill>
                <a:latin typeface="Segoe UI"/>
                <a:cs typeface="Segoe UI"/>
              </a:rPr>
              <a:t> </a:t>
            </a:r>
            <a:r>
              <a:rPr sz="1725" b="1" baseline="2415" dirty="0">
                <a:solidFill>
                  <a:srgbClr val="484848"/>
                </a:solidFill>
                <a:latin typeface="Segoe UI"/>
                <a:cs typeface="Segoe UI"/>
              </a:rPr>
              <a:t>P</a:t>
            </a:r>
            <a:r>
              <a:rPr sz="1725" b="1" spc="-104" baseline="2415" dirty="0">
                <a:solidFill>
                  <a:srgbClr val="484848"/>
                </a:solidFill>
                <a:latin typeface="Segoe UI"/>
                <a:cs typeface="Segoe UI"/>
              </a:rPr>
              <a:t> </a:t>
            </a:r>
            <a:r>
              <a:rPr sz="1725" b="1" baseline="2415" dirty="0">
                <a:solidFill>
                  <a:srgbClr val="484848"/>
                </a:solidFill>
                <a:latin typeface="Segoe UI"/>
                <a:cs typeface="Segoe UI"/>
              </a:rPr>
              <a:t>I</a:t>
            </a:r>
            <a:r>
              <a:rPr sz="1725" b="1" spc="-112" baseline="2415" dirty="0">
                <a:solidFill>
                  <a:srgbClr val="484848"/>
                </a:solidFill>
                <a:latin typeface="Segoe UI"/>
                <a:cs typeface="Segoe UI"/>
              </a:rPr>
              <a:t> </a:t>
            </a:r>
            <a:r>
              <a:rPr sz="1725" b="1" baseline="2415" dirty="0">
                <a:solidFill>
                  <a:srgbClr val="484848"/>
                </a:solidFill>
                <a:latin typeface="Segoe UI"/>
                <a:cs typeface="Segoe UI"/>
              </a:rPr>
              <a:t>S	</a:t>
            </a:r>
            <a:r>
              <a:rPr sz="1450" b="1" spc="15" dirty="0">
                <a:solidFill>
                  <a:srgbClr val="484848"/>
                </a:solidFill>
                <a:latin typeface="Calibri"/>
                <a:cs typeface="Calibri"/>
              </a:rPr>
              <a:t>1</a:t>
            </a:r>
            <a:endParaRPr sz="1450" dirty="0">
              <a:latin typeface="Calibri"/>
              <a:cs typeface="Calibri"/>
            </a:endParaRPr>
          </a:p>
        </p:txBody>
      </p:sp>
      <p:pic>
        <p:nvPicPr>
          <p:cNvPr id="3" name="object 3"/>
          <p:cNvPicPr/>
          <p:nvPr/>
        </p:nvPicPr>
        <p:blipFill>
          <a:blip r:embed="rId3" cstate="print"/>
          <a:stretch>
            <a:fillRect/>
          </a:stretch>
        </p:blipFill>
        <p:spPr>
          <a:xfrm>
            <a:off x="9675265" y="10430443"/>
            <a:ext cx="757356" cy="756396"/>
          </a:xfrm>
          <a:prstGeom prst="rect">
            <a:avLst/>
          </a:prstGeom>
        </p:spPr>
      </p:pic>
      <p:sp>
        <p:nvSpPr>
          <p:cNvPr id="4" name="object 4"/>
          <p:cNvSpPr/>
          <p:nvPr/>
        </p:nvSpPr>
        <p:spPr>
          <a:xfrm>
            <a:off x="14135758" y="8922603"/>
            <a:ext cx="5968365" cy="2387600"/>
          </a:xfrm>
          <a:custGeom>
            <a:avLst/>
            <a:gdLst/>
            <a:ahLst/>
            <a:cxnLst/>
            <a:rect l="l" t="t" r="r" b="b"/>
            <a:pathLst>
              <a:path w="5968365" h="2387600">
                <a:moveTo>
                  <a:pt x="5968291" y="0"/>
                </a:moveTo>
                <a:lnTo>
                  <a:pt x="0" y="0"/>
                </a:lnTo>
                <a:lnTo>
                  <a:pt x="0" y="2387520"/>
                </a:lnTo>
                <a:lnTo>
                  <a:pt x="5968291" y="2387520"/>
                </a:lnTo>
                <a:lnTo>
                  <a:pt x="5968291" y="0"/>
                </a:lnTo>
                <a:close/>
              </a:path>
            </a:pathLst>
          </a:custGeom>
          <a:solidFill>
            <a:srgbClr val="C8CACD"/>
          </a:solidFill>
        </p:spPr>
        <p:txBody>
          <a:bodyPr wrap="square" lIns="0" tIns="0" rIns="0" bIns="0" rtlCol="0"/>
          <a:lstStyle/>
          <a:p>
            <a:endParaRPr dirty="0"/>
          </a:p>
        </p:txBody>
      </p:sp>
      <p:sp>
        <p:nvSpPr>
          <p:cNvPr id="5" name="object 5"/>
          <p:cNvSpPr/>
          <p:nvPr/>
        </p:nvSpPr>
        <p:spPr>
          <a:xfrm>
            <a:off x="0" y="8932760"/>
            <a:ext cx="5979160" cy="2377440"/>
          </a:xfrm>
          <a:custGeom>
            <a:avLst/>
            <a:gdLst/>
            <a:ahLst/>
            <a:cxnLst/>
            <a:rect l="l" t="t" r="r" b="b"/>
            <a:pathLst>
              <a:path w="5979160" h="2377440">
                <a:moveTo>
                  <a:pt x="5978970" y="0"/>
                </a:moveTo>
                <a:lnTo>
                  <a:pt x="0" y="0"/>
                </a:lnTo>
                <a:lnTo>
                  <a:pt x="0" y="2377362"/>
                </a:lnTo>
                <a:lnTo>
                  <a:pt x="5978970" y="2377362"/>
                </a:lnTo>
                <a:lnTo>
                  <a:pt x="5978970" y="0"/>
                </a:lnTo>
                <a:close/>
              </a:path>
            </a:pathLst>
          </a:custGeom>
          <a:solidFill>
            <a:srgbClr val="C8CACD"/>
          </a:solidFill>
        </p:spPr>
        <p:txBody>
          <a:bodyPr wrap="square" lIns="0" tIns="0" rIns="0" bIns="0" rtlCol="0"/>
          <a:lstStyle/>
          <a:p>
            <a:endParaRPr dirty="0"/>
          </a:p>
        </p:txBody>
      </p:sp>
      <p:sp>
        <p:nvSpPr>
          <p:cNvPr id="6" name="object 6"/>
          <p:cNvSpPr/>
          <p:nvPr/>
        </p:nvSpPr>
        <p:spPr>
          <a:xfrm>
            <a:off x="17717301" y="8922980"/>
            <a:ext cx="2386965" cy="2387600"/>
          </a:xfrm>
          <a:custGeom>
            <a:avLst/>
            <a:gdLst/>
            <a:ahLst/>
            <a:cxnLst/>
            <a:rect l="l" t="t" r="r" b="b"/>
            <a:pathLst>
              <a:path w="2386965" h="2387600">
                <a:moveTo>
                  <a:pt x="2386748" y="0"/>
                </a:moveTo>
                <a:lnTo>
                  <a:pt x="0" y="2387143"/>
                </a:lnTo>
                <a:lnTo>
                  <a:pt x="2386748" y="2387143"/>
                </a:lnTo>
                <a:lnTo>
                  <a:pt x="2386748" y="0"/>
                </a:lnTo>
                <a:close/>
              </a:path>
            </a:pathLst>
          </a:custGeom>
          <a:solidFill>
            <a:srgbClr val="D0D2D3"/>
          </a:solidFill>
        </p:spPr>
        <p:txBody>
          <a:bodyPr wrap="square" lIns="0" tIns="0" rIns="0" bIns="0" rtlCol="0"/>
          <a:lstStyle/>
          <a:p>
            <a:endParaRPr dirty="0"/>
          </a:p>
        </p:txBody>
      </p:sp>
      <p:sp>
        <p:nvSpPr>
          <p:cNvPr id="7" name="object 7"/>
          <p:cNvSpPr/>
          <p:nvPr/>
        </p:nvSpPr>
        <p:spPr>
          <a:xfrm>
            <a:off x="0" y="8953976"/>
            <a:ext cx="2355215" cy="2356485"/>
          </a:xfrm>
          <a:custGeom>
            <a:avLst/>
            <a:gdLst/>
            <a:ahLst/>
            <a:cxnLst/>
            <a:rect l="l" t="t" r="r" b="b"/>
            <a:pathLst>
              <a:path w="2355215" h="2356484">
                <a:moveTo>
                  <a:pt x="0" y="0"/>
                </a:moveTo>
                <a:lnTo>
                  <a:pt x="0" y="2356146"/>
                </a:lnTo>
                <a:lnTo>
                  <a:pt x="2354920" y="2356146"/>
                </a:lnTo>
                <a:lnTo>
                  <a:pt x="0" y="0"/>
                </a:lnTo>
                <a:close/>
              </a:path>
            </a:pathLst>
          </a:custGeom>
          <a:solidFill>
            <a:srgbClr val="D0D2D3"/>
          </a:solidFill>
        </p:spPr>
        <p:txBody>
          <a:bodyPr wrap="square" lIns="0" tIns="0" rIns="0" bIns="0" rtlCol="0"/>
          <a:lstStyle/>
          <a:p>
            <a:endParaRPr dirty="0"/>
          </a:p>
        </p:txBody>
      </p:sp>
      <p:sp>
        <p:nvSpPr>
          <p:cNvPr id="8" name="object 8"/>
          <p:cNvSpPr/>
          <p:nvPr/>
        </p:nvSpPr>
        <p:spPr>
          <a:xfrm>
            <a:off x="5891787" y="850"/>
            <a:ext cx="8168005" cy="11309350"/>
          </a:xfrm>
          <a:custGeom>
            <a:avLst/>
            <a:gdLst/>
            <a:ahLst/>
            <a:cxnLst/>
            <a:rect l="l" t="t" r="r" b="b"/>
            <a:pathLst>
              <a:path w="8168005" h="11309350">
                <a:moveTo>
                  <a:pt x="8167780" y="0"/>
                </a:moveTo>
                <a:lnTo>
                  <a:pt x="0" y="0"/>
                </a:lnTo>
                <a:lnTo>
                  <a:pt x="0" y="11308870"/>
                </a:lnTo>
                <a:lnTo>
                  <a:pt x="8167780" y="11308870"/>
                </a:lnTo>
                <a:lnTo>
                  <a:pt x="8167780" y="0"/>
                </a:lnTo>
                <a:close/>
              </a:path>
            </a:pathLst>
          </a:custGeom>
          <a:solidFill>
            <a:srgbClr val="F3F3F4"/>
          </a:solidFill>
        </p:spPr>
        <p:txBody>
          <a:bodyPr wrap="square" lIns="0" tIns="0" rIns="0" bIns="0" rtlCol="0"/>
          <a:lstStyle/>
          <a:p>
            <a:endParaRPr dirty="0"/>
          </a:p>
        </p:txBody>
      </p:sp>
      <p:grpSp>
        <p:nvGrpSpPr>
          <p:cNvPr id="9" name="object 9"/>
          <p:cNvGrpSpPr/>
          <p:nvPr/>
        </p:nvGrpSpPr>
        <p:grpSpPr>
          <a:xfrm>
            <a:off x="14135758" y="22701"/>
            <a:ext cx="5968365" cy="8931275"/>
            <a:chOff x="14135758" y="1253"/>
            <a:chExt cx="5968365" cy="8931275"/>
          </a:xfrm>
        </p:grpSpPr>
        <p:sp>
          <p:nvSpPr>
            <p:cNvPr id="10" name="object 10"/>
            <p:cNvSpPr/>
            <p:nvPr/>
          </p:nvSpPr>
          <p:spPr>
            <a:xfrm>
              <a:off x="17120058" y="2963076"/>
              <a:ext cx="2984500" cy="2994660"/>
            </a:xfrm>
            <a:custGeom>
              <a:avLst/>
              <a:gdLst/>
              <a:ahLst/>
              <a:cxnLst/>
              <a:rect l="l" t="t" r="r" b="b"/>
              <a:pathLst>
                <a:path w="2984500" h="2994660">
                  <a:moveTo>
                    <a:pt x="2983992" y="10160"/>
                  </a:moveTo>
                  <a:lnTo>
                    <a:pt x="10147" y="10160"/>
                  </a:lnTo>
                  <a:lnTo>
                    <a:pt x="0" y="0"/>
                  </a:lnTo>
                  <a:lnTo>
                    <a:pt x="0" y="10160"/>
                  </a:lnTo>
                  <a:lnTo>
                    <a:pt x="0" y="2984881"/>
                  </a:lnTo>
                  <a:lnTo>
                    <a:pt x="2974251" y="2984881"/>
                  </a:lnTo>
                  <a:lnTo>
                    <a:pt x="2983992" y="2994622"/>
                  </a:lnTo>
                  <a:lnTo>
                    <a:pt x="2983992" y="2984881"/>
                  </a:lnTo>
                  <a:lnTo>
                    <a:pt x="2983992" y="2984462"/>
                  </a:lnTo>
                  <a:lnTo>
                    <a:pt x="2983992" y="10160"/>
                  </a:lnTo>
                  <a:close/>
                </a:path>
              </a:pathLst>
            </a:custGeom>
            <a:solidFill>
              <a:srgbClr val="DDDFE0"/>
            </a:solidFill>
          </p:spPr>
          <p:txBody>
            <a:bodyPr wrap="square" lIns="0" tIns="0" rIns="0" bIns="0" rtlCol="0"/>
            <a:lstStyle/>
            <a:p>
              <a:endParaRPr dirty="0"/>
            </a:p>
          </p:txBody>
        </p:sp>
        <p:sp>
          <p:nvSpPr>
            <p:cNvPr id="11" name="object 11"/>
            <p:cNvSpPr/>
            <p:nvPr/>
          </p:nvSpPr>
          <p:spPr>
            <a:xfrm>
              <a:off x="14135758" y="2973231"/>
              <a:ext cx="2984500" cy="2985135"/>
            </a:xfrm>
            <a:custGeom>
              <a:avLst/>
              <a:gdLst/>
              <a:ahLst/>
              <a:cxnLst/>
              <a:rect l="l" t="t" r="r" b="b"/>
              <a:pathLst>
                <a:path w="2984500" h="2985135">
                  <a:moveTo>
                    <a:pt x="2984302" y="0"/>
                  </a:moveTo>
                  <a:lnTo>
                    <a:pt x="0" y="0"/>
                  </a:lnTo>
                  <a:lnTo>
                    <a:pt x="2984302" y="2984874"/>
                  </a:lnTo>
                  <a:lnTo>
                    <a:pt x="2984302" y="0"/>
                  </a:lnTo>
                  <a:close/>
                </a:path>
              </a:pathLst>
            </a:custGeom>
            <a:solidFill>
              <a:srgbClr val="ECEDEE"/>
            </a:solidFill>
          </p:spPr>
          <p:txBody>
            <a:bodyPr wrap="square" lIns="0" tIns="0" rIns="0" bIns="0" rtlCol="0"/>
            <a:lstStyle/>
            <a:p>
              <a:endParaRPr dirty="0"/>
            </a:p>
          </p:txBody>
        </p:sp>
        <p:sp>
          <p:nvSpPr>
            <p:cNvPr id="12" name="object 12"/>
            <p:cNvSpPr/>
            <p:nvPr/>
          </p:nvSpPr>
          <p:spPr>
            <a:xfrm>
              <a:off x="14135758" y="2973231"/>
              <a:ext cx="2984500" cy="2985135"/>
            </a:xfrm>
            <a:custGeom>
              <a:avLst/>
              <a:gdLst/>
              <a:ahLst/>
              <a:cxnLst/>
              <a:rect l="l" t="t" r="r" b="b"/>
              <a:pathLst>
                <a:path w="2984500" h="2985135">
                  <a:moveTo>
                    <a:pt x="0" y="0"/>
                  </a:moveTo>
                  <a:lnTo>
                    <a:pt x="0" y="2984874"/>
                  </a:lnTo>
                  <a:lnTo>
                    <a:pt x="2984302" y="2984874"/>
                  </a:lnTo>
                  <a:lnTo>
                    <a:pt x="0" y="0"/>
                  </a:lnTo>
                  <a:close/>
                </a:path>
              </a:pathLst>
            </a:custGeom>
            <a:solidFill>
              <a:srgbClr val="D4D6D9"/>
            </a:solidFill>
          </p:spPr>
          <p:txBody>
            <a:bodyPr wrap="square" lIns="0" tIns="0" rIns="0" bIns="0" rtlCol="0"/>
            <a:lstStyle/>
            <a:p>
              <a:endParaRPr dirty="0"/>
            </a:p>
          </p:txBody>
        </p:sp>
        <p:sp>
          <p:nvSpPr>
            <p:cNvPr id="13" name="object 13"/>
            <p:cNvSpPr/>
            <p:nvPr/>
          </p:nvSpPr>
          <p:spPr>
            <a:xfrm>
              <a:off x="17120058" y="1258"/>
              <a:ext cx="2984500" cy="8931275"/>
            </a:xfrm>
            <a:custGeom>
              <a:avLst/>
              <a:gdLst/>
              <a:ahLst/>
              <a:cxnLst/>
              <a:rect l="l" t="t" r="r" b="b"/>
              <a:pathLst>
                <a:path w="2984500" h="8931275">
                  <a:moveTo>
                    <a:pt x="2983992" y="5946699"/>
                  </a:moveTo>
                  <a:lnTo>
                    <a:pt x="0" y="5946699"/>
                  </a:lnTo>
                  <a:lnTo>
                    <a:pt x="2983992" y="8931148"/>
                  </a:lnTo>
                  <a:lnTo>
                    <a:pt x="2983992" y="5946699"/>
                  </a:lnTo>
                  <a:close/>
                </a:path>
                <a:path w="2984500" h="8931275">
                  <a:moveTo>
                    <a:pt x="2983992" y="0"/>
                  </a:moveTo>
                  <a:lnTo>
                    <a:pt x="1168" y="0"/>
                  </a:lnTo>
                  <a:lnTo>
                    <a:pt x="2983992" y="2982557"/>
                  </a:lnTo>
                  <a:lnTo>
                    <a:pt x="2983992" y="0"/>
                  </a:lnTo>
                  <a:close/>
                </a:path>
              </a:pathLst>
            </a:custGeom>
            <a:solidFill>
              <a:srgbClr val="D7DADC"/>
            </a:solidFill>
          </p:spPr>
          <p:txBody>
            <a:bodyPr wrap="square" lIns="0" tIns="0" rIns="0" bIns="0" rtlCol="0"/>
            <a:lstStyle/>
            <a:p>
              <a:endParaRPr dirty="0"/>
            </a:p>
          </p:txBody>
        </p:sp>
        <p:sp>
          <p:nvSpPr>
            <p:cNvPr id="14" name="object 14"/>
            <p:cNvSpPr/>
            <p:nvPr/>
          </p:nvSpPr>
          <p:spPr>
            <a:xfrm>
              <a:off x="17120061" y="1253"/>
              <a:ext cx="2984500" cy="2972435"/>
            </a:xfrm>
            <a:custGeom>
              <a:avLst/>
              <a:gdLst/>
              <a:ahLst/>
              <a:cxnLst/>
              <a:rect l="l" t="t" r="r" b="b"/>
              <a:pathLst>
                <a:path w="2984500" h="2972435">
                  <a:moveTo>
                    <a:pt x="12161" y="0"/>
                  </a:moveTo>
                  <a:lnTo>
                    <a:pt x="0" y="0"/>
                  </a:lnTo>
                  <a:lnTo>
                    <a:pt x="0" y="2971978"/>
                  </a:lnTo>
                  <a:lnTo>
                    <a:pt x="2983988" y="2971978"/>
                  </a:lnTo>
                  <a:lnTo>
                    <a:pt x="2983988" y="2971559"/>
                  </a:lnTo>
                  <a:lnTo>
                    <a:pt x="12161" y="0"/>
                  </a:lnTo>
                  <a:close/>
                </a:path>
              </a:pathLst>
            </a:custGeom>
            <a:solidFill>
              <a:srgbClr val="DDDFE0"/>
            </a:solidFill>
          </p:spPr>
          <p:txBody>
            <a:bodyPr wrap="square" lIns="0" tIns="0" rIns="0" bIns="0" rtlCol="0"/>
            <a:lstStyle/>
            <a:p>
              <a:endParaRPr dirty="0"/>
            </a:p>
          </p:txBody>
        </p:sp>
        <p:sp>
          <p:nvSpPr>
            <p:cNvPr id="15" name="object 15"/>
            <p:cNvSpPr/>
            <p:nvPr/>
          </p:nvSpPr>
          <p:spPr>
            <a:xfrm>
              <a:off x="14135758" y="1253"/>
              <a:ext cx="2984500" cy="2972435"/>
            </a:xfrm>
            <a:custGeom>
              <a:avLst/>
              <a:gdLst/>
              <a:ahLst/>
              <a:cxnLst/>
              <a:rect l="l" t="t" r="r" b="b"/>
              <a:pathLst>
                <a:path w="2984500" h="2972435">
                  <a:moveTo>
                    <a:pt x="2984302" y="0"/>
                  </a:moveTo>
                  <a:lnTo>
                    <a:pt x="2972246" y="0"/>
                  </a:lnTo>
                  <a:lnTo>
                    <a:pt x="0" y="2971978"/>
                  </a:lnTo>
                  <a:lnTo>
                    <a:pt x="2984302" y="2971978"/>
                  </a:lnTo>
                  <a:lnTo>
                    <a:pt x="2984302" y="0"/>
                  </a:lnTo>
                  <a:close/>
                </a:path>
              </a:pathLst>
            </a:custGeom>
            <a:solidFill>
              <a:srgbClr val="D7DADC"/>
            </a:solidFill>
          </p:spPr>
          <p:txBody>
            <a:bodyPr wrap="square" lIns="0" tIns="0" rIns="0" bIns="0" rtlCol="0"/>
            <a:lstStyle/>
            <a:p>
              <a:endParaRPr dirty="0"/>
            </a:p>
          </p:txBody>
        </p:sp>
      </p:grpSp>
      <p:sp>
        <p:nvSpPr>
          <p:cNvPr id="16" name="object 16"/>
          <p:cNvSpPr/>
          <p:nvPr/>
        </p:nvSpPr>
        <p:spPr>
          <a:xfrm>
            <a:off x="0" y="5958106"/>
            <a:ext cx="2983865" cy="2985135"/>
          </a:xfrm>
          <a:custGeom>
            <a:avLst/>
            <a:gdLst/>
            <a:ahLst/>
            <a:cxnLst/>
            <a:rect l="l" t="t" r="r" b="b"/>
            <a:pathLst>
              <a:path w="2983865" h="2985134">
                <a:moveTo>
                  <a:pt x="2983569" y="0"/>
                </a:moveTo>
                <a:lnTo>
                  <a:pt x="0" y="0"/>
                </a:lnTo>
                <a:lnTo>
                  <a:pt x="0" y="2984874"/>
                </a:lnTo>
                <a:lnTo>
                  <a:pt x="2983569" y="0"/>
                </a:lnTo>
                <a:close/>
              </a:path>
            </a:pathLst>
          </a:custGeom>
          <a:solidFill>
            <a:srgbClr val="D7DADC"/>
          </a:solidFill>
        </p:spPr>
        <p:txBody>
          <a:bodyPr wrap="square" lIns="0" tIns="0" rIns="0" bIns="0" rtlCol="0"/>
          <a:lstStyle/>
          <a:p>
            <a:endParaRPr dirty="0"/>
          </a:p>
        </p:txBody>
      </p:sp>
      <p:sp>
        <p:nvSpPr>
          <p:cNvPr id="17" name="object 17"/>
          <p:cNvSpPr/>
          <p:nvPr/>
        </p:nvSpPr>
        <p:spPr>
          <a:xfrm>
            <a:off x="14211724" y="5956954"/>
            <a:ext cx="2984500" cy="2985135"/>
          </a:xfrm>
          <a:custGeom>
            <a:avLst/>
            <a:gdLst/>
            <a:ahLst/>
            <a:cxnLst/>
            <a:rect l="l" t="t" r="r" b="b"/>
            <a:pathLst>
              <a:path w="2984500" h="2985134">
                <a:moveTo>
                  <a:pt x="2984302" y="0"/>
                </a:moveTo>
                <a:lnTo>
                  <a:pt x="0" y="2984874"/>
                </a:lnTo>
                <a:lnTo>
                  <a:pt x="2984302" y="2984874"/>
                </a:lnTo>
                <a:lnTo>
                  <a:pt x="2984302" y="0"/>
                </a:lnTo>
                <a:close/>
              </a:path>
            </a:pathLst>
          </a:custGeom>
          <a:solidFill>
            <a:srgbClr val="ECEDEE"/>
          </a:solidFill>
        </p:spPr>
        <p:txBody>
          <a:bodyPr wrap="square" lIns="0" tIns="0" rIns="0" bIns="0" rtlCol="0"/>
          <a:lstStyle/>
          <a:p>
            <a:endParaRPr dirty="0"/>
          </a:p>
        </p:txBody>
      </p:sp>
      <p:sp>
        <p:nvSpPr>
          <p:cNvPr id="18" name="object 18"/>
          <p:cNvSpPr/>
          <p:nvPr/>
        </p:nvSpPr>
        <p:spPr>
          <a:xfrm>
            <a:off x="2973414" y="5947948"/>
            <a:ext cx="2984500" cy="2985135"/>
          </a:xfrm>
          <a:custGeom>
            <a:avLst/>
            <a:gdLst/>
            <a:ahLst/>
            <a:cxnLst/>
            <a:rect l="l" t="t" r="r" b="b"/>
            <a:pathLst>
              <a:path w="2984500" h="2985134">
                <a:moveTo>
                  <a:pt x="0" y="0"/>
                </a:moveTo>
                <a:lnTo>
                  <a:pt x="0" y="2984874"/>
                </a:lnTo>
                <a:lnTo>
                  <a:pt x="2984302" y="2984874"/>
                </a:lnTo>
                <a:lnTo>
                  <a:pt x="0" y="0"/>
                </a:lnTo>
                <a:close/>
              </a:path>
            </a:pathLst>
          </a:custGeom>
          <a:solidFill>
            <a:srgbClr val="ECEDEE"/>
          </a:solidFill>
        </p:spPr>
        <p:txBody>
          <a:bodyPr wrap="square" lIns="0" tIns="0" rIns="0" bIns="0" rtlCol="0"/>
          <a:lstStyle/>
          <a:p>
            <a:endParaRPr dirty="0"/>
          </a:p>
        </p:txBody>
      </p:sp>
      <p:sp>
        <p:nvSpPr>
          <p:cNvPr id="19" name="object 19"/>
          <p:cNvSpPr/>
          <p:nvPr/>
        </p:nvSpPr>
        <p:spPr>
          <a:xfrm>
            <a:off x="17198239" y="5969166"/>
            <a:ext cx="2984500" cy="2985135"/>
          </a:xfrm>
          <a:custGeom>
            <a:avLst/>
            <a:gdLst/>
            <a:ahLst/>
            <a:cxnLst/>
            <a:rect l="l" t="t" r="r" b="b"/>
            <a:pathLst>
              <a:path w="2984500" h="2985134">
                <a:moveTo>
                  <a:pt x="0" y="0"/>
                </a:moveTo>
                <a:lnTo>
                  <a:pt x="0" y="2984874"/>
                </a:lnTo>
                <a:lnTo>
                  <a:pt x="2983988" y="2984874"/>
                </a:lnTo>
                <a:lnTo>
                  <a:pt x="2983988" y="2984456"/>
                </a:lnTo>
                <a:lnTo>
                  <a:pt x="0" y="0"/>
                </a:lnTo>
                <a:close/>
              </a:path>
            </a:pathLst>
          </a:custGeom>
          <a:solidFill>
            <a:srgbClr val="DDDFE0"/>
          </a:solidFill>
        </p:spPr>
        <p:txBody>
          <a:bodyPr wrap="square" lIns="0" tIns="0" rIns="0" bIns="0" rtlCol="0"/>
          <a:lstStyle/>
          <a:p>
            <a:endParaRPr dirty="0"/>
          </a:p>
        </p:txBody>
      </p:sp>
      <p:sp>
        <p:nvSpPr>
          <p:cNvPr id="20" name="object 20"/>
          <p:cNvSpPr/>
          <p:nvPr/>
        </p:nvSpPr>
        <p:spPr>
          <a:xfrm>
            <a:off x="0" y="5947948"/>
            <a:ext cx="2983865" cy="2985135"/>
          </a:xfrm>
          <a:custGeom>
            <a:avLst/>
            <a:gdLst/>
            <a:ahLst/>
            <a:cxnLst/>
            <a:rect l="l" t="t" r="r" b="b"/>
            <a:pathLst>
              <a:path w="2983865" h="2985134">
                <a:moveTo>
                  <a:pt x="2983569" y="0"/>
                </a:moveTo>
                <a:lnTo>
                  <a:pt x="0" y="2984874"/>
                </a:lnTo>
                <a:lnTo>
                  <a:pt x="2983569" y="2984874"/>
                </a:lnTo>
                <a:lnTo>
                  <a:pt x="2983569" y="0"/>
                </a:lnTo>
                <a:close/>
              </a:path>
            </a:pathLst>
          </a:custGeom>
          <a:solidFill>
            <a:srgbClr val="DDDFE0"/>
          </a:solidFill>
        </p:spPr>
        <p:txBody>
          <a:bodyPr wrap="square" lIns="0" tIns="0" rIns="0" bIns="0" rtlCol="0"/>
          <a:lstStyle/>
          <a:p>
            <a:endParaRPr dirty="0"/>
          </a:p>
        </p:txBody>
      </p:sp>
      <p:sp>
        <p:nvSpPr>
          <p:cNvPr id="21" name="object 21"/>
          <p:cNvSpPr/>
          <p:nvPr/>
        </p:nvSpPr>
        <p:spPr>
          <a:xfrm>
            <a:off x="14135758" y="5937686"/>
            <a:ext cx="2984500" cy="2985135"/>
          </a:xfrm>
          <a:custGeom>
            <a:avLst/>
            <a:gdLst/>
            <a:ahLst/>
            <a:cxnLst/>
            <a:rect l="l" t="t" r="r" b="b"/>
            <a:pathLst>
              <a:path w="2984500" h="2985134">
                <a:moveTo>
                  <a:pt x="2984302" y="0"/>
                </a:moveTo>
                <a:lnTo>
                  <a:pt x="0" y="0"/>
                </a:lnTo>
                <a:lnTo>
                  <a:pt x="0" y="2984874"/>
                </a:lnTo>
                <a:lnTo>
                  <a:pt x="2984302" y="0"/>
                </a:lnTo>
                <a:close/>
              </a:path>
            </a:pathLst>
          </a:custGeom>
          <a:solidFill>
            <a:srgbClr val="E2E4E6"/>
          </a:solidFill>
        </p:spPr>
        <p:txBody>
          <a:bodyPr wrap="square" lIns="0" tIns="0" rIns="0" bIns="0" rtlCol="0"/>
          <a:lstStyle/>
          <a:p>
            <a:endParaRPr dirty="0"/>
          </a:p>
        </p:txBody>
      </p:sp>
      <p:sp>
        <p:nvSpPr>
          <p:cNvPr id="22" name="object 22"/>
          <p:cNvSpPr/>
          <p:nvPr/>
        </p:nvSpPr>
        <p:spPr>
          <a:xfrm>
            <a:off x="2983570" y="5958106"/>
            <a:ext cx="2984500" cy="2985135"/>
          </a:xfrm>
          <a:custGeom>
            <a:avLst/>
            <a:gdLst/>
            <a:ahLst/>
            <a:cxnLst/>
            <a:rect l="l" t="t" r="r" b="b"/>
            <a:pathLst>
              <a:path w="2984500" h="2985134">
                <a:moveTo>
                  <a:pt x="2984407" y="0"/>
                </a:moveTo>
                <a:lnTo>
                  <a:pt x="0" y="0"/>
                </a:lnTo>
                <a:lnTo>
                  <a:pt x="2984407" y="2984874"/>
                </a:lnTo>
                <a:lnTo>
                  <a:pt x="2984407" y="0"/>
                </a:lnTo>
                <a:close/>
              </a:path>
            </a:pathLst>
          </a:custGeom>
          <a:solidFill>
            <a:srgbClr val="E2E4E6"/>
          </a:solidFill>
        </p:spPr>
        <p:txBody>
          <a:bodyPr wrap="square" lIns="0" tIns="0" rIns="0" bIns="0" rtlCol="0"/>
          <a:lstStyle/>
          <a:p>
            <a:endParaRPr dirty="0"/>
          </a:p>
        </p:txBody>
      </p:sp>
      <p:sp>
        <p:nvSpPr>
          <p:cNvPr id="23" name="object 23"/>
          <p:cNvSpPr/>
          <p:nvPr/>
        </p:nvSpPr>
        <p:spPr>
          <a:xfrm>
            <a:off x="14135758" y="1253"/>
            <a:ext cx="2972435" cy="2972435"/>
          </a:xfrm>
          <a:custGeom>
            <a:avLst/>
            <a:gdLst/>
            <a:ahLst/>
            <a:cxnLst/>
            <a:rect l="l" t="t" r="r" b="b"/>
            <a:pathLst>
              <a:path w="2972434" h="2972435">
                <a:moveTo>
                  <a:pt x="2972246" y="0"/>
                </a:moveTo>
                <a:lnTo>
                  <a:pt x="0" y="0"/>
                </a:lnTo>
                <a:lnTo>
                  <a:pt x="0" y="2971978"/>
                </a:lnTo>
                <a:lnTo>
                  <a:pt x="2972246" y="0"/>
                </a:lnTo>
                <a:close/>
              </a:path>
            </a:pathLst>
          </a:custGeom>
          <a:solidFill>
            <a:srgbClr val="C8CACD"/>
          </a:solidFill>
        </p:spPr>
        <p:txBody>
          <a:bodyPr wrap="square" lIns="0" tIns="0" rIns="0" bIns="0" rtlCol="0"/>
          <a:lstStyle/>
          <a:p>
            <a:endParaRPr dirty="0"/>
          </a:p>
        </p:txBody>
      </p:sp>
      <p:grpSp>
        <p:nvGrpSpPr>
          <p:cNvPr id="24" name="object 24"/>
          <p:cNvGrpSpPr/>
          <p:nvPr/>
        </p:nvGrpSpPr>
        <p:grpSpPr>
          <a:xfrm>
            <a:off x="0" y="-31285"/>
            <a:ext cx="16091535" cy="8697595"/>
            <a:chOff x="0" y="1253"/>
            <a:chExt cx="16091535" cy="8697595"/>
          </a:xfrm>
        </p:grpSpPr>
        <p:sp>
          <p:nvSpPr>
            <p:cNvPr id="25" name="object 25"/>
            <p:cNvSpPr/>
            <p:nvPr/>
          </p:nvSpPr>
          <p:spPr>
            <a:xfrm>
              <a:off x="2983560" y="2973236"/>
              <a:ext cx="2984500" cy="2995930"/>
            </a:xfrm>
            <a:custGeom>
              <a:avLst/>
              <a:gdLst/>
              <a:ahLst/>
              <a:cxnLst/>
              <a:rect l="l" t="t" r="r" b="b"/>
              <a:pathLst>
                <a:path w="2984500" h="2995929">
                  <a:moveTo>
                    <a:pt x="2984411" y="10998"/>
                  </a:moveTo>
                  <a:lnTo>
                    <a:pt x="10985" y="10998"/>
                  </a:lnTo>
                  <a:lnTo>
                    <a:pt x="0" y="0"/>
                  </a:lnTo>
                  <a:lnTo>
                    <a:pt x="0" y="10998"/>
                  </a:lnTo>
                  <a:lnTo>
                    <a:pt x="0" y="2984881"/>
                  </a:lnTo>
                  <a:lnTo>
                    <a:pt x="2973425" y="2984881"/>
                  </a:lnTo>
                  <a:lnTo>
                    <a:pt x="2984411" y="2995866"/>
                  </a:lnTo>
                  <a:lnTo>
                    <a:pt x="2984411" y="2984881"/>
                  </a:lnTo>
                  <a:lnTo>
                    <a:pt x="2984411" y="10998"/>
                  </a:lnTo>
                  <a:close/>
                </a:path>
              </a:pathLst>
            </a:custGeom>
            <a:solidFill>
              <a:srgbClr val="DDDFE0"/>
            </a:solidFill>
          </p:spPr>
          <p:txBody>
            <a:bodyPr wrap="square" lIns="0" tIns="0" rIns="0" bIns="0" rtlCol="0"/>
            <a:lstStyle/>
            <a:p>
              <a:endParaRPr dirty="0"/>
            </a:p>
          </p:txBody>
        </p:sp>
        <p:sp>
          <p:nvSpPr>
            <p:cNvPr id="26" name="object 26"/>
            <p:cNvSpPr/>
            <p:nvPr/>
          </p:nvSpPr>
          <p:spPr>
            <a:xfrm>
              <a:off x="0" y="2984226"/>
              <a:ext cx="2983865" cy="2985135"/>
            </a:xfrm>
            <a:custGeom>
              <a:avLst/>
              <a:gdLst/>
              <a:ahLst/>
              <a:cxnLst/>
              <a:rect l="l" t="t" r="r" b="b"/>
              <a:pathLst>
                <a:path w="2983865" h="2985135">
                  <a:moveTo>
                    <a:pt x="2983569" y="0"/>
                  </a:moveTo>
                  <a:lnTo>
                    <a:pt x="0" y="0"/>
                  </a:lnTo>
                  <a:lnTo>
                    <a:pt x="2983569" y="2984874"/>
                  </a:lnTo>
                  <a:lnTo>
                    <a:pt x="2983569" y="0"/>
                  </a:lnTo>
                  <a:close/>
                </a:path>
              </a:pathLst>
            </a:custGeom>
            <a:solidFill>
              <a:srgbClr val="ECEDEE"/>
            </a:solidFill>
          </p:spPr>
          <p:txBody>
            <a:bodyPr wrap="square" lIns="0" tIns="0" rIns="0" bIns="0" rtlCol="0"/>
            <a:lstStyle/>
            <a:p>
              <a:endParaRPr dirty="0"/>
            </a:p>
          </p:txBody>
        </p:sp>
        <p:sp>
          <p:nvSpPr>
            <p:cNvPr id="27" name="object 27"/>
            <p:cNvSpPr/>
            <p:nvPr/>
          </p:nvSpPr>
          <p:spPr>
            <a:xfrm>
              <a:off x="0" y="2984226"/>
              <a:ext cx="2983865" cy="2985135"/>
            </a:xfrm>
            <a:custGeom>
              <a:avLst/>
              <a:gdLst/>
              <a:ahLst/>
              <a:cxnLst/>
              <a:rect l="l" t="t" r="r" b="b"/>
              <a:pathLst>
                <a:path w="2983865" h="2985135">
                  <a:moveTo>
                    <a:pt x="0" y="0"/>
                  </a:moveTo>
                  <a:lnTo>
                    <a:pt x="0" y="2984874"/>
                  </a:lnTo>
                  <a:lnTo>
                    <a:pt x="2983569" y="2984874"/>
                  </a:lnTo>
                  <a:lnTo>
                    <a:pt x="0" y="0"/>
                  </a:lnTo>
                  <a:close/>
                </a:path>
              </a:pathLst>
            </a:custGeom>
            <a:solidFill>
              <a:srgbClr val="D4D6D9"/>
            </a:solidFill>
          </p:spPr>
          <p:txBody>
            <a:bodyPr wrap="square" lIns="0" tIns="0" rIns="0" bIns="0" rtlCol="0"/>
            <a:lstStyle/>
            <a:p>
              <a:endParaRPr dirty="0"/>
            </a:p>
          </p:txBody>
        </p:sp>
        <p:sp>
          <p:nvSpPr>
            <p:cNvPr id="28" name="object 28"/>
            <p:cNvSpPr/>
            <p:nvPr/>
          </p:nvSpPr>
          <p:spPr>
            <a:xfrm>
              <a:off x="2983570" y="1253"/>
              <a:ext cx="2984500" cy="2983230"/>
            </a:xfrm>
            <a:custGeom>
              <a:avLst/>
              <a:gdLst/>
              <a:ahLst/>
              <a:cxnLst/>
              <a:rect l="l" t="t" r="r" b="b"/>
              <a:pathLst>
                <a:path w="2984500" h="2983230">
                  <a:moveTo>
                    <a:pt x="1168" y="0"/>
                  </a:moveTo>
                  <a:lnTo>
                    <a:pt x="0" y="0"/>
                  </a:lnTo>
                  <a:lnTo>
                    <a:pt x="0" y="2982973"/>
                  </a:lnTo>
                  <a:lnTo>
                    <a:pt x="2984407" y="2982973"/>
                  </a:lnTo>
                  <a:lnTo>
                    <a:pt x="1168" y="0"/>
                  </a:lnTo>
                  <a:close/>
                </a:path>
              </a:pathLst>
            </a:custGeom>
            <a:solidFill>
              <a:srgbClr val="D7DADC"/>
            </a:solidFill>
          </p:spPr>
          <p:txBody>
            <a:bodyPr wrap="square" lIns="0" tIns="0" rIns="0" bIns="0" rtlCol="0"/>
            <a:lstStyle/>
            <a:p>
              <a:endParaRPr dirty="0"/>
            </a:p>
          </p:txBody>
        </p:sp>
        <p:sp>
          <p:nvSpPr>
            <p:cNvPr id="29" name="object 29"/>
            <p:cNvSpPr/>
            <p:nvPr/>
          </p:nvSpPr>
          <p:spPr>
            <a:xfrm>
              <a:off x="2984738" y="1253"/>
              <a:ext cx="2983865" cy="2983230"/>
            </a:xfrm>
            <a:custGeom>
              <a:avLst/>
              <a:gdLst/>
              <a:ahLst/>
              <a:cxnLst/>
              <a:rect l="l" t="t" r="r" b="b"/>
              <a:pathLst>
                <a:path w="2983865" h="2983230">
                  <a:moveTo>
                    <a:pt x="2983239" y="0"/>
                  </a:moveTo>
                  <a:lnTo>
                    <a:pt x="0" y="0"/>
                  </a:lnTo>
                  <a:lnTo>
                    <a:pt x="2983239" y="2982973"/>
                  </a:lnTo>
                  <a:lnTo>
                    <a:pt x="2983239" y="0"/>
                  </a:lnTo>
                  <a:close/>
                </a:path>
              </a:pathLst>
            </a:custGeom>
            <a:solidFill>
              <a:srgbClr val="C8CACD"/>
            </a:solidFill>
          </p:spPr>
          <p:txBody>
            <a:bodyPr wrap="square" lIns="0" tIns="0" rIns="0" bIns="0" rtlCol="0"/>
            <a:lstStyle/>
            <a:p>
              <a:endParaRPr dirty="0"/>
            </a:p>
          </p:txBody>
        </p:sp>
        <p:sp>
          <p:nvSpPr>
            <p:cNvPr id="30" name="object 30"/>
            <p:cNvSpPr/>
            <p:nvPr/>
          </p:nvSpPr>
          <p:spPr>
            <a:xfrm>
              <a:off x="0" y="1253"/>
              <a:ext cx="2982595" cy="2983230"/>
            </a:xfrm>
            <a:custGeom>
              <a:avLst/>
              <a:gdLst/>
              <a:ahLst/>
              <a:cxnLst/>
              <a:rect l="l" t="t" r="r" b="b"/>
              <a:pathLst>
                <a:path w="2982595" h="2983230">
                  <a:moveTo>
                    <a:pt x="2982506" y="0"/>
                  </a:moveTo>
                  <a:lnTo>
                    <a:pt x="0" y="0"/>
                  </a:lnTo>
                  <a:lnTo>
                    <a:pt x="0" y="2982973"/>
                  </a:lnTo>
                  <a:lnTo>
                    <a:pt x="2982506" y="0"/>
                  </a:lnTo>
                  <a:close/>
                </a:path>
              </a:pathLst>
            </a:custGeom>
            <a:solidFill>
              <a:srgbClr val="D7DADC"/>
            </a:solidFill>
          </p:spPr>
          <p:txBody>
            <a:bodyPr wrap="square" lIns="0" tIns="0" rIns="0" bIns="0" rtlCol="0"/>
            <a:lstStyle/>
            <a:p>
              <a:endParaRPr dirty="0"/>
            </a:p>
          </p:txBody>
        </p:sp>
        <p:sp>
          <p:nvSpPr>
            <p:cNvPr id="31" name="object 31"/>
            <p:cNvSpPr/>
            <p:nvPr/>
          </p:nvSpPr>
          <p:spPr>
            <a:xfrm>
              <a:off x="0" y="1253"/>
              <a:ext cx="2983865" cy="2983230"/>
            </a:xfrm>
            <a:custGeom>
              <a:avLst/>
              <a:gdLst/>
              <a:ahLst/>
              <a:cxnLst/>
              <a:rect l="l" t="t" r="r" b="b"/>
              <a:pathLst>
                <a:path w="2983865" h="2983230">
                  <a:moveTo>
                    <a:pt x="2983569" y="0"/>
                  </a:moveTo>
                  <a:lnTo>
                    <a:pt x="2982506" y="0"/>
                  </a:lnTo>
                  <a:lnTo>
                    <a:pt x="0" y="2982973"/>
                  </a:lnTo>
                  <a:lnTo>
                    <a:pt x="2983569" y="2982973"/>
                  </a:lnTo>
                  <a:lnTo>
                    <a:pt x="2983569" y="0"/>
                  </a:lnTo>
                  <a:close/>
                </a:path>
              </a:pathLst>
            </a:custGeom>
            <a:solidFill>
              <a:srgbClr val="DDDFE0"/>
            </a:solidFill>
          </p:spPr>
          <p:txBody>
            <a:bodyPr wrap="square" lIns="0" tIns="0" rIns="0" bIns="0" rtlCol="0"/>
            <a:lstStyle/>
            <a:p>
              <a:endParaRPr dirty="0"/>
            </a:p>
          </p:txBody>
        </p:sp>
        <p:sp>
          <p:nvSpPr>
            <p:cNvPr id="32" name="object 32"/>
            <p:cNvSpPr/>
            <p:nvPr/>
          </p:nvSpPr>
          <p:spPr>
            <a:xfrm>
              <a:off x="4013027" y="4636410"/>
              <a:ext cx="12078335" cy="4062095"/>
            </a:xfrm>
            <a:custGeom>
              <a:avLst/>
              <a:gdLst/>
              <a:ahLst/>
              <a:cxnLst/>
              <a:rect l="l" t="t" r="r" b="b"/>
              <a:pathLst>
                <a:path w="12078335" h="4062095">
                  <a:moveTo>
                    <a:pt x="12078044" y="0"/>
                  </a:moveTo>
                  <a:lnTo>
                    <a:pt x="0" y="0"/>
                  </a:lnTo>
                  <a:lnTo>
                    <a:pt x="0" y="4062043"/>
                  </a:lnTo>
                  <a:lnTo>
                    <a:pt x="12078044" y="4062043"/>
                  </a:lnTo>
                  <a:lnTo>
                    <a:pt x="12078044" y="0"/>
                  </a:lnTo>
                  <a:close/>
                </a:path>
              </a:pathLst>
            </a:custGeom>
            <a:solidFill>
              <a:srgbClr val="FFFFFF"/>
            </a:solidFill>
          </p:spPr>
          <p:txBody>
            <a:bodyPr wrap="square" lIns="0" tIns="0" rIns="0" bIns="0" rtlCol="0"/>
            <a:lstStyle/>
            <a:p>
              <a:endParaRPr dirty="0"/>
            </a:p>
          </p:txBody>
        </p:sp>
      </p:grpSp>
      <p:sp>
        <p:nvSpPr>
          <p:cNvPr id="33" name="object 33"/>
          <p:cNvSpPr txBox="1"/>
          <p:nvPr/>
        </p:nvSpPr>
        <p:spPr>
          <a:xfrm>
            <a:off x="5660063" y="5490141"/>
            <a:ext cx="9312910" cy="1872307"/>
          </a:xfrm>
          <a:prstGeom prst="rect">
            <a:avLst/>
          </a:prstGeom>
        </p:spPr>
        <p:txBody>
          <a:bodyPr vert="horz" wrap="square" lIns="0" tIns="12700" rIns="0" bIns="0" rtlCol="0">
            <a:spAutoFit/>
          </a:bodyPr>
          <a:lstStyle/>
          <a:p>
            <a:pPr marL="12700" marR="5080" algn="ctr">
              <a:lnSpc>
                <a:spcPct val="100000"/>
              </a:lnSpc>
              <a:spcBef>
                <a:spcPts val="100"/>
              </a:spcBef>
            </a:pPr>
            <a:r>
              <a:rPr lang="lt-LT" sz="4000" b="1" dirty="0"/>
              <a:t>Mokymų sąlygos ir reikalavimai, įgyvendinant PFSA (ESF+) veiklas </a:t>
            </a:r>
          </a:p>
          <a:p>
            <a:pPr marL="12700" marR="5080" algn="ctr">
              <a:lnSpc>
                <a:spcPct val="100000"/>
              </a:lnSpc>
              <a:spcBef>
                <a:spcPts val="100"/>
              </a:spcBef>
            </a:pPr>
            <a:r>
              <a:rPr lang="lt-LT" sz="4000" b="1" dirty="0"/>
              <a:t>Nr. </a:t>
            </a:r>
            <a:r>
              <a:rPr lang="en-US" sz="4000" b="1" dirty="0"/>
              <a:t>2.1.2 </a:t>
            </a:r>
            <a:r>
              <a:rPr lang="en-US" sz="4000" b="1" dirty="0" err="1"/>
              <a:t>ir</a:t>
            </a:r>
            <a:r>
              <a:rPr lang="en-US" sz="4000" b="1" dirty="0"/>
              <a:t> Nr. 2.1.3 </a:t>
            </a:r>
            <a:endParaRPr sz="4000" b="1" dirty="0">
              <a:latin typeface="Times New Roman" panose="02020603050405020304" pitchFamily="18" charset="0"/>
              <a:cs typeface="Times New Roman" panose="02020603050405020304" pitchFamily="18" charset="0"/>
            </a:endParaRPr>
          </a:p>
        </p:txBody>
      </p:sp>
      <p:grpSp>
        <p:nvGrpSpPr>
          <p:cNvPr id="34" name="object 34"/>
          <p:cNvGrpSpPr/>
          <p:nvPr/>
        </p:nvGrpSpPr>
        <p:grpSpPr>
          <a:xfrm>
            <a:off x="4471766" y="414750"/>
            <a:ext cx="7188200" cy="7705725"/>
            <a:chOff x="4471766" y="414750"/>
            <a:chExt cx="7188200" cy="7705725"/>
          </a:xfrm>
        </p:grpSpPr>
        <p:sp>
          <p:nvSpPr>
            <p:cNvPr id="35" name="object 35"/>
            <p:cNvSpPr/>
            <p:nvPr/>
          </p:nvSpPr>
          <p:spPr>
            <a:xfrm>
              <a:off x="4471766" y="5214548"/>
              <a:ext cx="129539" cy="2906395"/>
            </a:xfrm>
            <a:custGeom>
              <a:avLst/>
              <a:gdLst/>
              <a:ahLst/>
              <a:cxnLst/>
              <a:rect l="l" t="t" r="r" b="b"/>
              <a:pathLst>
                <a:path w="129539" h="2906395">
                  <a:moveTo>
                    <a:pt x="129452" y="0"/>
                  </a:moveTo>
                  <a:lnTo>
                    <a:pt x="0" y="0"/>
                  </a:lnTo>
                  <a:lnTo>
                    <a:pt x="0" y="2905768"/>
                  </a:lnTo>
                  <a:lnTo>
                    <a:pt x="129452" y="2905768"/>
                  </a:lnTo>
                  <a:lnTo>
                    <a:pt x="129452" y="0"/>
                  </a:lnTo>
                  <a:close/>
                </a:path>
              </a:pathLst>
            </a:custGeom>
            <a:solidFill>
              <a:srgbClr val="C40009"/>
            </a:solidFill>
          </p:spPr>
          <p:txBody>
            <a:bodyPr wrap="square" lIns="0" tIns="0" rIns="0" bIns="0" rtlCol="0"/>
            <a:lstStyle/>
            <a:p>
              <a:endParaRPr dirty="0"/>
            </a:p>
          </p:txBody>
        </p:sp>
        <p:pic>
          <p:nvPicPr>
            <p:cNvPr id="36" name="object 36"/>
            <p:cNvPicPr/>
            <p:nvPr/>
          </p:nvPicPr>
          <p:blipFill>
            <a:blip r:embed="rId4" cstate="print"/>
            <a:stretch>
              <a:fillRect/>
            </a:stretch>
          </p:blipFill>
          <p:spPr>
            <a:xfrm>
              <a:off x="8444576" y="414750"/>
              <a:ext cx="3214946" cy="2969866"/>
            </a:xfrm>
            <a:prstGeom prst="rect">
              <a:avLst/>
            </a:prstGeom>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B524049-F491-3FB5-3AF0-401BCEC6F004}"/>
              </a:ext>
            </a:extLst>
          </p:cNvPr>
          <p:cNvSpPr>
            <a:spLocks noGrp="1"/>
          </p:cNvSpPr>
          <p:nvPr>
            <p:ph type="title"/>
          </p:nvPr>
        </p:nvSpPr>
        <p:spPr>
          <a:xfrm>
            <a:off x="1005327" y="312397"/>
            <a:ext cx="18592530" cy="769441"/>
          </a:xfrm>
        </p:spPr>
        <p:txBody>
          <a:bodyPr/>
          <a:lstStyle/>
          <a:p>
            <a:r>
              <a:rPr lang="lt-LT" sz="5000" dirty="0">
                <a:solidFill>
                  <a:srgbClr val="002060"/>
                </a:solidFill>
                <a:latin typeface="+mn-lt"/>
              </a:rPr>
              <a:t>PFSA reikalavimai neformaliems profesiniams mokymams</a:t>
            </a:r>
            <a:endParaRPr lang="lt-LT" sz="5000" dirty="0">
              <a:latin typeface="+mn-lt"/>
            </a:endParaRPr>
          </a:p>
        </p:txBody>
      </p:sp>
      <p:sp>
        <p:nvSpPr>
          <p:cNvPr id="3" name="Teksto vietos rezervavimo ženklas 2">
            <a:extLst>
              <a:ext uri="{FF2B5EF4-FFF2-40B4-BE49-F238E27FC236}">
                <a16:creationId xmlns:a16="http://schemas.microsoft.com/office/drawing/2014/main" id="{FA8D5C4B-E9CE-D9D3-F7DD-87397D150983}"/>
              </a:ext>
            </a:extLst>
          </p:cNvPr>
          <p:cNvSpPr>
            <a:spLocks noGrp="1"/>
          </p:cNvSpPr>
          <p:nvPr>
            <p:ph type="body" idx="1"/>
          </p:nvPr>
        </p:nvSpPr>
        <p:spPr>
          <a:xfrm>
            <a:off x="1005327" y="1369897"/>
            <a:ext cx="18093446" cy="9633406"/>
          </a:xfrm>
        </p:spPr>
        <p:txBody>
          <a:bodyPr/>
          <a:lstStyle/>
          <a:p>
            <a:pPr algn="just">
              <a:buNone/>
              <a:tabLst>
                <a:tab pos="560705" algn="l"/>
              </a:tabLst>
            </a:pPr>
            <a:r>
              <a:rPr lang="lt-LT" sz="3200" dirty="0">
                <a:solidFill>
                  <a:srgbClr val="000000"/>
                </a:solidFill>
                <a:effectLst/>
                <a:latin typeface="Times New Roman" panose="02020603050405020304" pitchFamily="18" charset="0"/>
                <a:ea typeface="Times New Roman" panose="02020603050405020304" pitchFamily="18" charset="0"/>
              </a:rPr>
              <a:t>2.25.3.	vykdant Aprašo 2.1.2.1.2 papunktyje nurodytą neformaliojo profesinio mokymo veiklą:</a:t>
            </a:r>
            <a:endParaRPr lang="lt-LT" sz="3200" dirty="0">
              <a:effectLst/>
              <a:latin typeface="Times New Roman" panose="02020603050405020304" pitchFamily="18" charset="0"/>
              <a:ea typeface="Times New Roman" panose="02020603050405020304" pitchFamily="18" charset="0"/>
            </a:endParaRPr>
          </a:p>
          <a:p>
            <a:pPr algn="just">
              <a:buNone/>
              <a:tabLst>
                <a:tab pos="650240" algn="l"/>
              </a:tabLst>
            </a:pPr>
            <a:r>
              <a:rPr lang="lt-LT" sz="3200" dirty="0">
                <a:solidFill>
                  <a:srgbClr val="000000"/>
                </a:solidFill>
                <a:effectLst/>
                <a:latin typeface="Times New Roman" panose="02020603050405020304" pitchFamily="18" charset="0"/>
                <a:ea typeface="Times New Roman" panose="02020603050405020304" pitchFamily="18" charset="0"/>
              </a:rPr>
              <a:t>2.25.3.1.	</a:t>
            </a:r>
            <a:r>
              <a:rPr lang="lt-LT" sz="3200" i="1" dirty="0">
                <a:solidFill>
                  <a:srgbClr val="000000"/>
                </a:solidFill>
                <a:effectLst/>
                <a:latin typeface="Times New Roman" panose="02020603050405020304" pitchFamily="18" charset="0"/>
                <a:ea typeface="Times New Roman" panose="02020603050405020304" pitchFamily="18" charset="0"/>
              </a:rPr>
              <a:t>mokymus vykdytų neformaliojo profesinio mokymo teikėjas </a:t>
            </a:r>
            <a:r>
              <a:rPr lang="lt-LT" sz="3200" dirty="0">
                <a:solidFill>
                  <a:srgbClr val="000000"/>
                </a:solidFill>
                <a:effectLst/>
                <a:latin typeface="Times New Roman" panose="02020603050405020304" pitchFamily="18" charset="0"/>
                <a:ea typeface="Times New Roman" panose="02020603050405020304" pitchFamily="18" charset="0"/>
              </a:rPr>
              <a:t>(t. y. profesinio mokymo įstaiga, laisvasis mokytojas ar kitas profesinio mokymo teikėjas (bendrojo lavinimo mokykla, įstaiga, organizacija, įmonė, kuriai profesijos mokymas nėra pagrindinė veikla), o </a:t>
            </a:r>
            <a:r>
              <a:rPr lang="lt-LT" sz="3200" i="1" dirty="0">
                <a:solidFill>
                  <a:srgbClr val="000000"/>
                </a:solidFill>
                <a:effectLst/>
                <a:latin typeface="Times New Roman" panose="02020603050405020304" pitchFamily="18" charset="0"/>
                <a:ea typeface="Times New Roman" panose="02020603050405020304" pitchFamily="18" charset="0"/>
              </a:rPr>
              <a:t>asmuo, ugdantis projekto veiklų dalyvius, pagal Švietimo įstatymo 48 straipsnio nuostatas turėtų teisę dirbti mokytoju pagal profesinio mokymo ir neformaliojo švietimo programas;</a:t>
            </a:r>
            <a:endParaRPr lang="lt-LT" sz="3200" i="1" dirty="0">
              <a:effectLst/>
              <a:latin typeface="Times New Roman" panose="02020603050405020304" pitchFamily="18" charset="0"/>
              <a:ea typeface="Times New Roman" panose="02020603050405020304" pitchFamily="18" charset="0"/>
            </a:endParaRPr>
          </a:p>
          <a:p>
            <a:pPr algn="just">
              <a:buNone/>
              <a:tabLst>
                <a:tab pos="650240" algn="l"/>
              </a:tabLst>
            </a:pPr>
            <a:r>
              <a:rPr lang="lt-LT" sz="3200" dirty="0">
                <a:solidFill>
                  <a:srgbClr val="000000"/>
                </a:solidFill>
                <a:effectLst/>
                <a:latin typeface="Times New Roman" panose="02020603050405020304" pitchFamily="18" charset="0"/>
                <a:ea typeface="Times New Roman" panose="02020603050405020304" pitchFamily="18" charset="0"/>
              </a:rPr>
              <a:t>2.25.3.2.	tuo atveju, kai mokymus ar jų dalį (teorinius ar praktinius mokymus) vykdantis neformaliojo profesinio mokymo teikėjas nėra projekto vykdytojas, partneris ir (ar) projektą vykdantis personalas, mokymai ar jų dalis būtų vykdomi pagal projekto vykdytojo ar partnerio su išorės tiekėju – neformaliojo profesinio mokymo teikėju sudarytą mokymo paslaugų teikimo sutartį;</a:t>
            </a:r>
            <a:endParaRPr lang="lt-LT" sz="3200" dirty="0">
              <a:effectLst/>
              <a:latin typeface="Times New Roman" panose="02020603050405020304" pitchFamily="18" charset="0"/>
              <a:ea typeface="Times New Roman" panose="02020603050405020304" pitchFamily="18" charset="0"/>
            </a:endParaRPr>
          </a:p>
          <a:p>
            <a:pPr algn="just">
              <a:buNone/>
              <a:tabLst>
                <a:tab pos="650240" algn="l"/>
              </a:tabLst>
            </a:pPr>
            <a:r>
              <a:rPr lang="lt-LT" sz="3200" dirty="0">
                <a:solidFill>
                  <a:srgbClr val="000000"/>
                </a:solidFill>
                <a:effectLst/>
                <a:latin typeface="Times New Roman" panose="02020603050405020304" pitchFamily="18" charset="0"/>
                <a:ea typeface="Times New Roman" panose="02020603050405020304" pitchFamily="18" charset="0"/>
              </a:rPr>
              <a:t>2.25.3.3.	</a:t>
            </a:r>
            <a:r>
              <a:rPr lang="lt-LT" sz="3200" i="1" dirty="0">
                <a:solidFill>
                  <a:srgbClr val="000000"/>
                </a:solidFill>
                <a:effectLst/>
                <a:latin typeface="Times New Roman" panose="02020603050405020304" pitchFamily="18" charset="0"/>
                <a:ea typeface="Times New Roman" panose="02020603050405020304" pitchFamily="18" charset="0"/>
              </a:rPr>
              <a:t>mokymai vyktų pagal neformaliojo profesinio mokymo programą</a:t>
            </a:r>
            <a:r>
              <a:rPr lang="lt-LT" sz="3200" dirty="0">
                <a:solidFill>
                  <a:srgbClr val="000000"/>
                </a:solidFill>
                <a:effectLst/>
                <a:latin typeface="Times New Roman" panose="02020603050405020304" pitchFamily="18" charset="0"/>
                <a:ea typeface="Times New Roman" panose="02020603050405020304" pitchFamily="18" charset="0"/>
              </a:rPr>
              <a:t>, kuri atitinka visus šiuos reikalavimus:</a:t>
            </a:r>
            <a:endParaRPr lang="lt-LT" sz="3200" dirty="0">
              <a:effectLst/>
              <a:latin typeface="Times New Roman" panose="02020603050405020304" pitchFamily="18" charset="0"/>
              <a:ea typeface="Times New Roman" panose="02020603050405020304" pitchFamily="18" charset="0"/>
            </a:endParaRPr>
          </a:p>
          <a:p>
            <a:pPr algn="just">
              <a:buNone/>
              <a:tabLst>
                <a:tab pos="740410" algn="l"/>
              </a:tabLst>
            </a:pPr>
            <a:r>
              <a:rPr lang="lt-LT" sz="3200" dirty="0">
                <a:solidFill>
                  <a:srgbClr val="000000"/>
                </a:solidFill>
                <a:effectLst/>
                <a:latin typeface="Times New Roman" panose="02020603050405020304" pitchFamily="18" charset="0"/>
                <a:ea typeface="Times New Roman" panose="02020603050405020304" pitchFamily="18" charset="0"/>
              </a:rPr>
              <a:t>2.25.3.3.1.	</a:t>
            </a:r>
            <a:r>
              <a:rPr lang="lt-LT" sz="3200" i="1" dirty="0">
                <a:solidFill>
                  <a:srgbClr val="000000"/>
                </a:solidFill>
                <a:effectLst/>
                <a:latin typeface="Times New Roman" panose="02020603050405020304" pitchFamily="18" charset="0"/>
                <a:ea typeface="Times New Roman" panose="02020603050405020304" pitchFamily="18" charset="0"/>
              </a:rPr>
              <a:t>neformaliojo profesinio mokymo programa ar jos moduliai įregistruoti Studijų, mokymo programų ir kvalifikacijų registre</a:t>
            </a:r>
            <a:r>
              <a:rPr lang="lt-LT" sz="3200" dirty="0">
                <a:solidFill>
                  <a:srgbClr val="000000"/>
                </a:solidFill>
                <a:effectLst/>
                <a:latin typeface="Times New Roman" panose="02020603050405020304" pitchFamily="18" charset="0"/>
                <a:ea typeface="Times New Roman" panose="02020603050405020304" pitchFamily="18" charset="0"/>
              </a:rPr>
              <a:t>;</a:t>
            </a:r>
            <a:endParaRPr lang="lt-LT" sz="3200" dirty="0">
              <a:effectLst/>
              <a:latin typeface="Times New Roman" panose="02020603050405020304" pitchFamily="18" charset="0"/>
              <a:ea typeface="Times New Roman" panose="02020603050405020304" pitchFamily="18" charset="0"/>
            </a:endParaRPr>
          </a:p>
          <a:p>
            <a:pPr algn="just">
              <a:tabLst>
                <a:tab pos="740410" algn="l"/>
              </a:tabLst>
            </a:pPr>
            <a:r>
              <a:rPr lang="lt-LT" sz="3200" dirty="0">
                <a:solidFill>
                  <a:srgbClr val="000000"/>
                </a:solidFill>
                <a:effectLst/>
                <a:latin typeface="Times New Roman" panose="02020603050405020304" pitchFamily="18" charset="0"/>
                <a:ea typeface="Times New Roman" panose="02020603050405020304" pitchFamily="18" charset="0"/>
              </a:rPr>
              <a:t>2.25.3.3.2.	</a:t>
            </a:r>
            <a:r>
              <a:rPr lang="lt-LT" sz="3200" i="1" dirty="0">
                <a:solidFill>
                  <a:srgbClr val="000000"/>
                </a:solidFill>
                <a:effectLst/>
                <a:latin typeface="Times New Roman" panose="02020603050405020304" pitchFamily="18" charset="0"/>
                <a:ea typeface="Times New Roman" panose="02020603050405020304" pitchFamily="18" charset="0"/>
              </a:rPr>
              <a:t>programos aprašyme nurodyta</a:t>
            </a:r>
            <a:r>
              <a:rPr lang="lt-LT" sz="3200" dirty="0">
                <a:solidFill>
                  <a:srgbClr val="000000"/>
                </a:solidFill>
                <a:effectLst/>
                <a:latin typeface="Times New Roman" panose="02020603050405020304" pitchFamily="18" charset="0"/>
                <a:ea typeface="Times New Roman" panose="02020603050405020304" pitchFamily="18" charset="0"/>
              </a:rPr>
              <a:t>: kokias kompetencijas įgis šią programą baigęs asmuo bei kokias galimybes turės jas panaudoti būsimoje darbo veikloje; mokymo trukmė valandomis, dienomis, savaitėmis; mokymo temos; teoriniam ir praktiniam mokymui skiriamų mokymo valandų skaičius; praktinio mokymo vieta (-</a:t>
            </a:r>
            <a:r>
              <a:rPr lang="lt-LT" sz="3200" dirty="0" err="1">
                <a:solidFill>
                  <a:srgbClr val="000000"/>
                </a:solidFill>
                <a:effectLst/>
                <a:latin typeface="Times New Roman" panose="02020603050405020304" pitchFamily="18" charset="0"/>
                <a:ea typeface="Times New Roman" panose="02020603050405020304" pitchFamily="18" charset="0"/>
              </a:rPr>
              <a:t>os</a:t>
            </a:r>
            <a:r>
              <a:rPr lang="lt-LT" sz="3200" dirty="0">
                <a:solidFill>
                  <a:srgbClr val="000000"/>
                </a:solidFill>
                <a:effectLst/>
                <a:latin typeface="Times New Roman" panose="02020603050405020304" pitchFamily="18" charset="0"/>
                <a:ea typeface="Times New Roman" panose="02020603050405020304" pitchFamily="18" charset="0"/>
              </a:rPr>
              <a:t>); reikalingas mokinių išsilavinimas; baigiamojo tikrinimo forma ir vieta; teorinio ir praktinio mokymo teikėjai; kvalifikaciniai reikalavimai mokytojams;</a:t>
            </a:r>
            <a:endParaRPr lang="lt-LT" sz="3200" dirty="0">
              <a:effectLst/>
              <a:latin typeface="Times New Roman" panose="02020603050405020304" pitchFamily="18" charset="0"/>
              <a:ea typeface="Times New Roman" panose="02020603050405020304" pitchFamily="18" charset="0"/>
            </a:endParaRPr>
          </a:p>
          <a:p>
            <a:endParaRPr lang="lt-LT" dirty="0"/>
          </a:p>
        </p:txBody>
      </p:sp>
    </p:spTree>
    <p:extLst>
      <p:ext uri="{BB962C8B-B14F-4D97-AF65-F5344CB8AC3E}">
        <p14:creationId xmlns:p14="http://schemas.microsoft.com/office/powerpoint/2010/main" val="1972673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2FA42E5-9434-D7F8-22BE-8BF9B3C0A225}"/>
              </a:ext>
            </a:extLst>
          </p:cNvPr>
          <p:cNvSpPr>
            <a:spLocks noGrp="1"/>
          </p:cNvSpPr>
          <p:nvPr>
            <p:ph type="title"/>
          </p:nvPr>
        </p:nvSpPr>
        <p:spPr>
          <a:xfrm>
            <a:off x="1245140" y="473022"/>
            <a:ext cx="16011509" cy="838691"/>
          </a:xfrm>
        </p:spPr>
        <p:txBody>
          <a:bodyPr/>
          <a:lstStyle/>
          <a:p>
            <a:r>
              <a:rPr lang="lt-LT" dirty="0">
                <a:solidFill>
                  <a:srgbClr val="002060"/>
                </a:solidFill>
                <a:latin typeface="+mn-lt"/>
              </a:rPr>
              <a:t>Finansuojami mokymai pagal PFSA</a:t>
            </a:r>
            <a:r>
              <a:rPr lang="en-US" dirty="0">
                <a:solidFill>
                  <a:srgbClr val="002060"/>
                </a:solidFill>
                <a:latin typeface="+mn-lt"/>
              </a:rPr>
              <a:t>*</a:t>
            </a:r>
            <a:r>
              <a:rPr lang="lt-LT" dirty="0">
                <a:solidFill>
                  <a:srgbClr val="002060"/>
                </a:solidFill>
                <a:latin typeface="+mn-lt"/>
              </a:rPr>
              <a:t> </a:t>
            </a:r>
            <a:r>
              <a:rPr lang="en-US" dirty="0">
                <a:solidFill>
                  <a:srgbClr val="002060"/>
                </a:solidFill>
                <a:latin typeface="+mn-lt"/>
              </a:rPr>
              <a:t>(1)</a:t>
            </a:r>
            <a:endParaRPr lang="lt-LT" dirty="0"/>
          </a:p>
        </p:txBody>
      </p:sp>
      <p:sp>
        <p:nvSpPr>
          <p:cNvPr id="3" name="Teksto vietos rezervavimo ženklas 2">
            <a:extLst>
              <a:ext uri="{FF2B5EF4-FFF2-40B4-BE49-F238E27FC236}">
                <a16:creationId xmlns:a16="http://schemas.microsoft.com/office/drawing/2014/main" id="{A1D63ED0-5B8F-8FFE-48D3-7E8F93BAE58D}"/>
              </a:ext>
            </a:extLst>
          </p:cNvPr>
          <p:cNvSpPr>
            <a:spLocks noGrp="1"/>
          </p:cNvSpPr>
          <p:nvPr>
            <p:ph type="body" idx="1"/>
          </p:nvPr>
        </p:nvSpPr>
        <p:spPr>
          <a:xfrm>
            <a:off x="1245140" y="1595336"/>
            <a:ext cx="18307456" cy="8990152"/>
          </a:xfrm>
        </p:spPr>
        <p:txBody>
          <a:bodyPr/>
          <a:lstStyle/>
          <a:p>
            <a:r>
              <a:rPr lang="lt-LT" sz="3200" dirty="0">
                <a:solidFill>
                  <a:srgbClr val="002060"/>
                </a:solidFill>
                <a:effectLst/>
                <a:latin typeface="Times New Roman" panose="02020603050405020304" pitchFamily="18" charset="0"/>
                <a:ea typeface="Times New Roman" panose="02020603050405020304" pitchFamily="18" charset="0"/>
              </a:rPr>
              <a:t>2.1.2.</a:t>
            </a:r>
            <a:r>
              <a:rPr lang="lt-LT" sz="3200" dirty="0">
                <a:effectLst/>
                <a:latin typeface="Times New Roman" panose="02020603050405020304" pitchFamily="18" charset="0"/>
                <a:ea typeface="Times New Roman" panose="02020603050405020304" pitchFamily="18" charset="0"/>
              </a:rPr>
              <a:t>	</a:t>
            </a:r>
            <a:r>
              <a:rPr lang="lt-LT" sz="3200" b="1" dirty="0">
                <a:solidFill>
                  <a:srgbClr val="002060"/>
                </a:solidFill>
                <a:effectLst/>
                <a:latin typeface="Times New Roman" panose="02020603050405020304" pitchFamily="18" charset="0"/>
                <a:ea typeface="Times New Roman" panose="02020603050405020304" pitchFamily="18" charset="0"/>
              </a:rPr>
              <a:t>bedarbių ir ekonomiškai neaktyvių asmenų užimtumui didinti skirtų iniciatyvų įgyvendinimas, siekiant pagerinti šių asmenų padėtį darbo rinkoje</a:t>
            </a:r>
            <a:r>
              <a:rPr lang="en-US" sz="3200" b="1" dirty="0">
                <a:solidFill>
                  <a:srgbClr val="002060"/>
                </a:solidFill>
                <a:effectLst/>
                <a:latin typeface="Times New Roman" panose="02020603050405020304" pitchFamily="18" charset="0"/>
                <a:ea typeface="Times New Roman" panose="02020603050405020304" pitchFamily="18" charset="0"/>
              </a:rPr>
              <a:t>:</a:t>
            </a:r>
            <a:endParaRPr lang="lt-LT" sz="3200" b="1" dirty="0">
              <a:solidFill>
                <a:srgbClr val="002060"/>
              </a:solidFill>
              <a:effectLst/>
              <a:latin typeface="Times New Roman" panose="02020603050405020304" pitchFamily="18" charset="0"/>
              <a:ea typeface="Times New Roman" panose="02020603050405020304" pitchFamily="18" charset="0"/>
            </a:endParaRPr>
          </a:p>
          <a:p>
            <a:pPr algn="just">
              <a:buNone/>
              <a:tabLst>
                <a:tab pos="560705" algn="l"/>
              </a:tabLst>
            </a:pPr>
            <a:r>
              <a:rPr lang="lt-LT" sz="3200" dirty="0">
                <a:solidFill>
                  <a:srgbClr val="000000"/>
                </a:solidFill>
                <a:effectLst/>
                <a:latin typeface="Times New Roman" panose="02020603050405020304" pitchFamily="18" charset="0"/>
                <a:ea typeface="Times New Roman" panose="02020603050405020304" pitchFamily="18" charset="0"/>
              </a:rPr>
              <a:t>2.1.2.1.	naujų </a:t>
            </a:r>
            <a:r>
              <a:rPr lang="lt-LT" sz="3200" dirty="0">
                <a:effectLst/>
                <a:latin typeface="Times New Roman" panose="02020603050405020304" pitchFamily="18" charset="0"/>
                <a:ea typeface="Times New Roman" panose="02020603050405020304" pitchFamily="18" charset="0"/>
              </a:rPr>
              <a:t>profesinių</a:t>
            </a:r>
            <a:r>
              <a:rPr lang="lt-LT" sz="3200" dirty="0">
                <a:solidFill>
                  <a:srgbClr val="000000"/>
                </a:solidFill>
                <a:effectLst/>
                <a:latin typeface="Times New Roman" panose="02020603050405020304" pitchFamily="18" charset="0"/>
                <a:ea typeface="Times New Roman" panose="02020603050405020304" pitchFamily="18" charset="0"/>
              </a:rPr>
              <a:t> ir kitų reikalingų įgūdžių įgijimas:</a:t>
            </a:r>
            <a:endParaRPr lang="lt-LT" sz="3200" dirty="0">
              <a:effectLst/>
              <a:latin typeface="Times New Roman" panose="02020603050405020304" pitchFamily="18" charset="0"/>
              <a:ea typeface="Times New Roman" panose="02020603050405020304" pitchFamily="18" charset="0"/>
            </a:endParaRPr>
          </a:p>
          <a:p>
            <a:pPr algn="just">
              <a:buNone/>
              <a:tabLst>
                <a:tab pos="650240" algn="l"/>
              </a:tabLst>
            </a:pPr>
            <a:r>
              <a:rPr lang="lt-LT" sz="3200" dirty="0">
                <a:solidFill>
                  <a:srgbClr val="000000"/>
                </a:solidFill>
                <a:effectLst/>
                <a:latin typeface="Times New Roman" panose="02020603050405020304" pitchFamily="18" charset="0"/>
                <a:ea typeface="Times New Roman" panose="02020603050405020304" pitchFamily="18" charset="0"/>
              </a:rPr>
              <a:t>2.1.2.1.1.	bedarbių darbingų asmenų </a:t>
            </a:r>
            <a:r>
              <a:rPr lang="lt-LT" sz="3200" i="1" u="sng" dirty="0">
                <a:solidFill>
                  <a:srgbClr val="000000"/>
                </a:solidFill>
                <a:effectLst/>
                <a:latin typeface="Times New Roman" panose="02020603050405020304" pitchFamily="18" charset="0"/>
                <a:ea typeface="Times New Roman" panose="02020603050405020304" pitchFamily="18" charset="0"/>
              </a:rPr>
              <a:t>mokymas (kursų, seminarų organizavimas), neformalusis švietimas (išskyrus bedarbių neformalųjį profesinį mokymą, organizuojamą mokykline ar pameistrystės forma);</a:t>
            </a:r>
            <a:endParaRPr lang="lt-LT" sz="3200" i="1" u="sng" dirty="0">
              <a:effectLst/>
              <a:latin typeface="Times New Roman" panose="02020603050405020304" pitchFamily="18" charset="0"/>
              <a:ea typeface="Times New Roman" panose="02020603050405020304" pitchFamily="18" charset="0"/>
            </a:endParaRPr>
          </a:p>
          <a:p>
            <a:pPr algn="just">
              <a:buNone/>
              <a:tabLst>
                <a:tab pos="650240" algn="l"/>
              </a:tabLst>
            </a:pPr>
            <a:r>
              <a:rPr lang="lt-LT" sz="3200" dirty="0">
                <a:solidFill>
                  <a:srgbClr val="000000"/>
                </a:solidFill>
                <a:effectLst/>
                <a:latin typeface="Times New Roman" panose="02020603050405020304" pitchFamily="18" charset="0"/>
                <a:ea typeface="Times New Roman" panose="02020603050405020304" pitchFamily="18" charset="0"/>
              </a:rPr>
              <a:t>2.1.2.1.2.	ekonomiškai neaktyvių asmenų </a:t>
            </a:r>
            <a:r>
              <a:rPr lang="lt-LT" sz="3200" i="1" u="sng" dirty="0">
                <a:solidFill>
                  <a:srgbClr val="000000"/>
                </a:solidFill>
                <a:effectLst/>
                <a:latin typeface="Times New Roman" panose="02020603050405020304" pitchFamily="18" charset="0"/>
                <a:ea typeface="Times New Roman" panose="02020603050405020304" pitchFamily="18" charset="0"/>
              </a:rPr>
              <a:t>mokymas (kursų, seminarų organizavimas), neformalusis švietimas (taip pat neformalusis profesinis mokymas, organizuojamas mokykline forma ar pameistrystės forma pagal pameistrystės darbo sutartį, sudarytą kartu su mokymo sutartimi dėl neformaliojo mokymo</a:t>
            </a:r>
            <a:r>
              <a:rPr lang="lt-LT" sz="3200" i="1" dirty="0">
                <a:solidFill>
                  <a:srgbClr val="000000"/>
                </a:solidFill>
                <a:effectLst/>
                <a:latin typeface="Times New Roman" panose="02020603050405020304" pitchFamily="18" charset="0"/>
                <a:ea typeface="Times New Roman" panose="02020603050405020304" pitchFamily="18" charset="0"/>
              </a:rPr>
              <a:t>);</a:t>
            </a:r>
            <a:endParaRPr lang="lt-LT" sz="3200" i="1" dirty="0">
              <a:effectLst/>
              <a:latin typeface="Times New Roman" panose="02020603050405020304" pitchFamily="18" charset="0"/>
              <a:ea typeface="Times New Roman" panose="02020603050405020304" pitchFamily="18" charset="0"/>
            </a:endParaRPr>
          </a:p>
          <a:p>
            <a:pPr algn="just"/>
            <a:r>
              <a:rPr lang="lt-LT" sz="3200" dirty="0">
                <a:solidFill>
                  <a:srgbClr val="002060"/>
                </a:solidFill>
                <a:effectLst/>
                <a:latin typeface="Times New Roman" panose="02020603050405020304" pitchFamily="18" charset="0"/>
                <a:ea typeface="Times New Roman" panose="02020603050405020304" pitchFamily="18" charset="0"/>
              </a:rPr>
              <a:t>2.1.3.</a:t>
            </a:r>
            <a:r>
              <a:rPr lang="lt-LT" sz="3200" dirty="0">
                <a:solidFill>
                  <a:srgbClr val="000000"/>
                </a:solidFill>
                <a:effectLst/>
                <a:latin typeface="Times New Roman" panose="02020603050405020304" pitchFamily="18" charset="0"/>
                <a:ea typeface="Times New Roman" panose="02020603050405020304" pitchFamily="18" charset="0"/>
              </a:rPr>
              <a:t>	</a:t>
            </a:r>
            <a:r>
              <a:rPr lang="lt-LT" sz="3200" b="1" dirty="0">
                <a:solidFill>
                  <a:srgbClr val="002060"/>
                </a:solidFill>
                <a:effectLst/>
                <a:latin typeface="Times New Roman" panose="02020603050405020304" pitchFamily="18" charset="0"/>
                <a:ea typeface="Times New Roman" panose="02020603050405020304" pitchFamily="18" charset="0"/>
              </a:rPr>
              <a:t>bendruomenės verslumui didinti (t. y. verslo kūrimui ir pradedamo verslo plėtojimui reikalingiems gebėjimams stiprinti) skirtų neformalių iniciatyvų įgyvendinimas:</a:t>
            </a:r>
            <a:endParaRPr lang="lt-LT" sz="3200" dirty="0">
              <a:solidFill>
                <a:srgbClr val="002060"/>
              </a:solidFill>
              <a:effectLst/>
              <a:latin typeface="Times New Roman" panose="02020603050405020304" pitchFamily="18" charset="0"/>
              <a:ea typeface="Times New Roman" panose="02020603050405020304" pitchFamily="18" charset="0"/>
            </a:endParaRPr>
          </a:p>
          <a:p>
            <a:pPr algn="just">
              <a:buNone/>
              <a:tabLst>
                <a:tab pos="560705" algn="l"/>
              </a:tabLst>
            </a:pPr>
            <a:r>
              <a:rPr lang="lt-LT" sz="3200" dirty="0">
                <a:solidFill>
                  <a:srgbClr val="000000"/>
                </a:solidFill>
                <a:effectLst/>
                <a:latin typeface="Times New Roman" panose="02020603050405020304" pitchFamily="18" charset="0"/>
                <a:ea typeface="Times New Roman" panose="02020603050405020304" pitchFamily="18" charset="0"/>
              </a:rPr>
              <a:t>2.1.3.1.	gyventojų informavimas, konsultavimas</a:t>
            </a:r>
            <a:r>
              <a:rPr lang="lt-LT" sz="3200" i="1" dirty="0">
                <a:solidFill>
                  <a:srgbClr val="000000"/>
                </a:solidFill>
                <a:effectLst/>
                <a:latin typeface="Times New Roman" panose="02020603050405020304" pitchFamily="18" charset="0"/>
                <a:ea typeface="Times New Roman" panose="02020603050405020304" pitchFamily="18" charset="0"/>
              </a:rPr>
              <a:t>, </a:t>
            </a:r>
            <a:r>
              <a:rPr lang="lt-LT" sz="3200" i="1" u="sng" dirty="0">
                <a:solidFill>
                  <a:srgbClr val="000000"/>
                </a:solidFill>
                <a:effectLst/>
                <a:latin typeface="Times New Roman" panose="02020603050405020304" pitchFamily="18" charset="0"/>
                <a:ea typeface="Times New Roman" panose="02020603050405020304" pitchFamily="18" charset="0"/>
              </a:rPr>
              <a:t>mokymas (kursų, seminarų organizavimas), neformalusis švietimas</a:t>
            </a:r>
            <a:r>
              <a:rPr lang="lt-LT" sz="3200" dirty="0">
                <a:solidFill>
                  <a:srgbClr val="000000"/>
                </a:solidFill>
                <a:effectLst/>
                <a:latin typeface="Times New Roman" panose="02020603050405020304" pitchFamily="18" charset="0"/>
                <a:ea typeface="Times New Roman" panose="02020603050405020304" pitchFamily="18" charset="0"/>
              </a:rPr>
              <a:t>, siekiant paskatinti juos pradėti verslą (taip pat ir socialinį verslą</a:t>
            </a:r>
            <a:r>
              <a:rPr lang="lt-LT" sz="3200" dirty="0">
                <a:effectLst/>
                <a:latin typeface="Times New Roman" panose="02020603050405020304" pitchFamily="18" charset="0"/>
                <a:ea typeface="Times New Roman" panose="02020603050405020304" pitchFamily="18" charset="0"/>
              </a:rPr>
              <a:t>)</a:t>
            </a:r>
            <a:r>
              <a:rPr lang="lt-LT" sz="3200" dirty="0">
                <a:solidFill>
                  <a:srgbClr val="000000"/>
                </a:solidFill>
                <a:effectLst/>
                <a:latin typeface="Times New Roman" panose="02020603050405020304" pitchFamily="18" charset="0"/>
                <a:ea typeface="Times New Roman" panose="02020603050405020304" pitchFamily="18" charset="0"/>
              </a:rPr>
              <a:t>;</a:t>
            </a:r>
            <a:endParaRPr lang="lt-LT" sz="3200" dirty="0">
              <a:effectLst/>
              <a:latin typeface="Times New Roman" panose="02020603050405020304" pitchFamily="18" charset="0"/>
              <a:ea typeface="Times New Roman" panose="02020603050405020304" pitchFamily="18" charset="0"/>
            </a:endParaRPr>
          </a:p>
          <a:p>
            <a:pPr algn="just">
              <a:buNone/>
              <a:tabLst>
                <a:tab pos="560705" algn="l"/>
              </a:tabLst>
            </a:pPr>
            <a:r>
              <a:rPr lang="lt-LT" sz="3200" dirty="0">
                <a:solidFill>
                  <a:srgbClr val="000000"/>
                </a:solidFill>
                <a:effectLst/>
                <a:latin typeface="Times New Roman" panose="02020603050405020304" pitchFamily="18" charset="0"/>
                <a:ea typeface="Times New Roman" panose="02020603050405020304" pitchFamily="18" charset="0"/>
              </a:rPr>
              <a:t>2.1.3.2.	pagalbos verslo pradžiai teikimas, t. y.:</a:t>
            </a:r>
            <a:endParaRPr lang="lt-LT" sz="3200" dirty="0">
              <a:effectLst/>
              <a:latin typeface="Times New Roman" panose="02020603050405020304" pitchFamily="18" charset="0"/>
              <a:ea typeface="Times New Roman" panose="02020603050405020304" pitchFamily="18" charset="0"/>
            </a:endParaRPr>
          </a:p>
          <a:p>
            <a:pPr>
              <a:buNone/>
            </a:pPr>
            <a:r>
              <a:rPr lang="lt-LT" sz="3200" dirty="0">
                <a:solidFill>
                  <a:srgbClr val="000000"/>
                </a:solidFill>
                <a:effectLst/>
                <a:latin typeface="Times New Roman" panose="02020603050405020304" pitchFamily="18" charset="0"/>
                <a:ea typeface="Times New Roman" panose="02020603050405020304" pitchFamily="18" charset="0"/>
              </a:rPr>
              <a:t>2.1.3.2.1.	informavimo, konsultavimo (taip pat mentorystės)</a:t>
            </a:r>
            <a:r>
              <a:rPr lang="lt-LT" sz="3200" i="1" dirty="0">
                <a:solidFill>
                  <a:srgbClr val="000000"/>
                </a:solidFill>
                <a:effectLst/>
                <a:latin typeface="Times New Roman" panose="02020603050405020304" pitchFamily="18" charset="0"/>
                <a:ea typeface="Times New Roman" panose="02020603050405020304" pitchFamily="18" charset="0"/>
              </a:rPr>
              <a:t>, </a:t>
            </a:r>
            <a:r>
              <a:rPr lang="lt-LT" sz="3200" i="1" u="sng" dirty="0">
                <a:solidFill>
                  <a:srgbClr val="000000"/>
                </a:solidFill>
                <a:effectLst/>
                <a:latin typeface="Times New Roman" panose="02020603050405020304" pitchFamily="18" charset="0"/>
                <a:ea typeface="Times New Roman" panose="02020603050405020304" pitchFamily="18" charset="0"/>
              </a:rPr>
              <a:t>mokymo (kursų, seminarų organizavimas), neformaliojo švietimo</a:t>
            </a:r>
            <a:r>
              <a:rPr lang="lt-LT" sz="3200" dirty="0">
                <a:solidFill>
                  <a:srgbClr val="000000"/>
                </a:solidFill>
                <a:effectLst/>
                <a:latin typeface="Times New Roman" panose="02020603050405020304" pitchFamily="18" charset="0"/>
                <a:ea typeface="Times New Roman" panose="02020603050405020304" pitchFamily="18" charset="0"/>
              </a:rPr>
              <a:t>, pagalbos randant tiekėjus ir klientus, metodinės pagalbos ir kitų paslaugų verslui (taip pat ir socialiniam verslui) aktualiais klausimais teikimas jauno verslo subjektams</a:t>
            </a:r>
            <a:endParaRPr lang="lt-LT" sz="3200" dirty="0">
              <a:latin typeface="Times New Roman" panose="02020603050405020304" pitchFamily="18" charset="0"/>
            </a:endParaRPr>
          </a:p>
          <a:p>
            <a:endParaRPr lang="lt-LT" b="1" dirty="0">
              <a:latin typeface="Times New Roman" panose="02020603050405020304" pitchFamily="18" charset="0"/>
            </a:endParaRPr>
          </a:p>
          <a:p>
            <a:endParaRPr lang="lt-LT" b="1" dirty="0">
              <a:latin typeface="Times New Roman" panose="02020603050405020304" pitchFamily="18" charset="0"/>
            </a:endParaRPr>
          </a:p>
          <a:p>
            <a:endParaRPr lang="lt-LT" dirty="0"/>
          </a:p>
        </p:txBody>
      </p:sp>
      <p:sp>
        <p:nvSpPr>
          <p:cNvPr id="5" name="TextBox 4">
            <a:extLst>
              <a:ext uri="{FF2B5EF4-FFF2-40B4-BE49-F238E27FC236}">
                <a16:creationId xmlns:a16="http://schemas.microsoft.com/office/drawing/2014/main" id="{723383E5-B685-D1D2-D358-860889CD3FAB}"/>
              </a:ext>
            </a:extLst>
          </p:cNvPr>
          <p:cNvSpPr txBox="1"/>
          <p:nvPr/>
        </p:nvSpPr>
        <p:spPr>
          <a:xfrm>
            <a:off x="-1602311" y="9508270"/>
            <a:ext cx="18858960" cy="1077218"/>
          </a:xfrm>
          <a:prstGeom prst="rect">
            <a:avLst/>
          </a:prstGeom>
          <a:noFill/>
        </p:spPr>
        <p:txBody>
          <a:bodyPr wrap="square">
            <a:spAutoFit/>
          </a:bodyPr>
          <a:lstStyle/>
          <a:p>
            <a:pPr algn="ctr"/>
            <a:r>
              <a:rPr lang="en-US" sz="3200" i="1" dirty="0">
                <a:solidFill>
                  <a:srgbClr val="002060"/>
                </a:solidFill>
                <a:latin typeface="Times New Roman" panose="02020603050405020304" pitchFamily="18" charset="0"/>
                <a:ea typeface="Times New Roman" panose="02020603050405020304" pitchFamily="18" charset="0"/>
              </a:rPr>
              <a:t>*</a:t>
            </a:r>
            <a:r>
              <a:rPr lang="lt-LT" sz="3200" i="1" dirty="0">
                <a:solidFill>
                  <a:srgbClr val="002060"/>
                </a:solidFill>
                <a:effectLst/>
                <a:latin typeface="Times New Roman" panose="02020603050405020304" pitchFamily="18" charset="0"/>
                <a:ea typeface="Times New Roman" panose="02020603050405020304" pitchFamily="18" charset="0"/>
              </a:rPr>
              <a:t>BIVP metodo taikymas: parama vietos plėtros strategijų įgyvendinimui  (ESF+)  </a:t>
            </a:r>
            <a:endParaRPr lang="en-US" sz="3200" i="1" dirty="0">
              <a:solidFill>
                <a:srgbClr val="002060"/>
              </a:solidFill>
              <a:effectLst/>
              <a:latin typeface="Times New Roman" panose="02020603050405020304" pitchFamily="18" charset="0"/>
              <a:ea typeface="Times New Roman" panose="02020603050405020304" pitchFamily="18" charset="0"/>
            </a:endParaRPr>
          </a:p>
          <a:p>
            <a:pPr algn="ctr"/>
            <a:r>
              <a:rPr lang="lt-LT" sz="3200" i="1" dirty="0">
                <a:solidFill>
                  <a:srgbClr val="002060"/>
                </a:solidFill>
                <a:effectLst/>
                <a:latin typeface="Times New Roman" panose="02020603050405020304" pitchFamily="18" charset="0"/>
                <a:ea typeface="Times New Roman" panose="02020603050405020304" pitchFamily="18" charset="0"/>
              </a:rPr>
              <a:t>https://www.e-tar.lt/portal/lt/legalAct/6a2c5ed01df111edb4cae1b158f98ea5/asr</a:t>
            </a:r>
          </a:p>
        </p:txBody>
      </p:sp>
    </p:spTree>
    <p:extLst>
      <p:ext uri="{BB962C8B-B14F-4D97-AF65-F5344CB8AC3E}">
        <p14:creationId xmlns:p14="http://schemas.microsoft.com/office/powerpoint/2010/main" val="3088479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28D09A1-9FA6-1736-290B-9DBBA3715B2C}"/>
              </a:ext>
            </a:extLst>
          </p:cNvPr>
          <p:cNvSpPr>
            <a:spLocks noGrp="1"/>
          </p:cNvSpPr>
          <p:nvPr>
            <p:ph type="title"/>
          </p:nvPr>
        </p:nvSpPr>
        <p:spPr>
          <a:xfrm>
            <a:off x="1279114" y="382122"/>
            <a:ext cx="16466524" cy="1677382"/>
          </a:xfrm>
        </p:spPr>
        <p:txBody>
          <a:bodyPr/>
          <a:lstStyle/>
          <a:p>
            <a:r>
              <a:rPr lang="lt-LT" dirty="0">
                <a:solidFill>
                  <a:srgbClr val="002060"/>
                </a:solidFill>
                <a:latin typeface="+mn-lt"/>
              </a:rPr>
              <a:t>Finansuojami mokymai pagal PFSA </a:t>
            </a:r>
            <a:r>
              <a:rPr lang="en-US" dirty="0">
                <a:solidFill>
                  <a:srgbClr val="002060"/>
                </a:solidFill>
                <a:latin typeface="+mn-lt"/>
              </a:rPr>
              <a:t>(2)</a:t>
            </a:r>
            <a:br>
              <a:rPr lang="en-US" dirty="0"/>
            </a:br>
            <a:endParaRPr lang="lt-LT" dirty="0"/>
          </a:p>
        </p:txBody>
      </p:sp>
      <p:graphicFrame>
        <p:nvGraphicFramePr>
          <p:cNvPr id="4" name="Diagrama 3">
            <a:extLst>
              <a:ext uri="{FF2B5EF4-FFF2-40B4-BE49-F238E27FC236}">
                <a16:creationId xmlns:a16="http://schemas.microsoft.com/office/drawing/2014/main" id="{B5EE39C7-A82A-211F-A8CB-A2852DACFDDD}"/>
              </a:ext>
            </a:extLst>
          </p:cNvPr>
          <p:cNvGraphicFramePr/>
          <p:nvPr>
            <p:extLst>
              <p:ext uri="{D42A27DB-BD31-4B8C-83A1-F6EECF244321}">
                <p14:modId xmlns:p14="http://schemas.microsoft.com/office/powerpoint/2010/main" val="3821612805"/>
              </p:ext>
            </p:extLst>
          </p:nvPr>
        </p:nvGraphicFramePr>
        <p:xfrm>
          <a:off x="2358462" y="1220813"/>
          <a:ext cx="14528756" cy="893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9049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o vietos rezervavimo ženklas 2">
            <a:extLst>
              <a:ext uri="{FF2B5EF4-FFF2-40B4-BE49-F238E27FC236}">
                <a16:creationId xmlns:a16="http://schemas.microsoft.com/office/drawing/2014/main" id="{884FEE45-0507-F2D6-040B-54D60FC93987}"/>
              </a:ext>
            </a:extLst>
          </p:cNvPr>
          <p:cNvSpPr>
            <a:spLocks noGrp="1"/>
          </p:cNvSpPr>
          <p:nvPr>
            <p:ph type="body" idx="1"/>
          </p:nvPr>
        </p:nvSpPr>
        <p:spPr>
          <a:xfrm>
            <a:off x="940807" y="428018"/>
            <a:ext cx="18222485" cy="10033516"/>
          </a:xfrm>
        </p:spPr>
        <p:txBody>
          <a:bodyPr/>
          <a:lstStyle/>
          <a:p>
            <a:pPr algn="just">
              <a:buNone/>
            </a:pPr>
            <a:r>
              <a:rPr lang="lt-LT" sz="3200" b="1" i="1" dirty="0">
                <a:solidFill>
                  <a:srgbClr val="002060"/>
                </a:solidFill>
                <a:effectLst/>
              </a:rPr>
              <a:t>Kas yra </a:t>
            </a:r>
            <a:r>
              <a:rPr lang="en-US" sz="3200" b="1" i="1" dirty="0" err="1">
                <a:solidFill>
                  <a:srgbClr val="002060"/>
                </a:solidFill>
                <a:effectLst/>
              </a:rPr>
              <a:t>neformalus</a:t>
            </a:r>
            <a:r>
              <a:rPr lang="en-US" sz="3200" b="1" i="1" dirty="0">
                <a:solidFill>
                  <a:srgbClr val="002060"/>
                </a:solidFill>
                <a:effectLst/>
              </a:rPr>
              <a:t> </a:t>
            </a:r>
            <a:r>
              <a:rPr lang="en-US" sz="3200" b="1" i="1" dirty="0" err="1">
                <a:solidFill>
                  <a:srgbClr val="002060"/>
                </a:solidFill>
                <a:effectLst/>
              </a:rPr>
              <a:t>profesinis</a:t>
            </a:r>
            <a:r>
              <a:rPr lang="lt-LT" sz="3200" b="1" i="1" dirty="0">
                <a:solidFill>
                  <a:srgbClr val="002060"/>
                </a:solidFill>
                <a:effectLst/>
              </a:rPr>
              <a:t> </a:t>
            </a:r>
            <a:r>
              <a:rPr lang="lt-LT" sz="3200" b="1" i="1" dirty="0">
                <a:solidFill>
                  <a:srgbClr val="002060"/>
                </a:solidFill>
              </a:rPr>
              <a:t>švietimas (</a:t>
            </a:r>
            <a:r>
              <a:rPr lang="lt-LT" sz="3200" b="1" i="1" dirty="0">
                <a:solidFill>
                  <a:srgbClr val="002060"/>
                </a:solidFill>
                <a:effectLst/>
              </a:rPr>
              <a:t>mokymas)?</a:t>
            </a:r>
          </a:p>
          <a:p>
            <a:pPr algn="just"/>
            <a:r>
              <a:rPr lang="en-US" sz="3200" b="0" i="1" dirty="0" err="1">
                <a:effectLst/>
              </a:rPr>
              <a:t>Neformalus</a:t>
            </a:r>
            <a:r>
              <a:rPr lang="en-US" sz="3200" b="0" i="1" dirty="0">
                <a:effectLst/>
              </a:rPr>
              <a:t> </a:t>
            </a:r>
            <a:r>
              <a:rPr lang="lt-LT" sz="3200" b="0" i="1" dirty="0">
                <a:effectLst/>
              </a:rPr>
              <a:t>profesinis mokymas</a:t>
            </a:r>
            <a:r>
              <a:rPr lang="lt-LT" sz="3200" b="0" i="0" dirty="0">
                <a:effectLst/>
              </a:rPr>
              <a:t>, vykdomas pagal neformaliojo profesinio mokymo programas, kurias pabaigus suteikiama kompetencija (kompetencijos), kuri (kurios) gali būti pripažįstamos kaip įgyta kvalifikacija ar jos dalis.</a:t>
            </a:r>
            <a:endParaRPr lang="en-US" sz="3200" b="0" i="0" dirty="0">
              <a:effectLst/>
            </a:endParaRPr>
          </a:p>
          <a:p>
            <a:pPr algn="just"/>
            <a:endParaRPr lang="lt-LT" sz="3200" b="0" i="0" dirty="0">
              <a:solidFill>
                <a:srgbClr val="494949"/>
              </a:solidFill>
              <a:effectLst/>
            </a:endParaRPr>
          </a:p>
          <a:p>
            <a:pPr algn="just"/>
            <a:r>
              <a:rPr lang="lt-LT" sz="3200" b="1" i="1" dirty="0">
                <a:solidFill>
                  <a:srgbClr val="002060"/>
                </a:solidFill>
              </a:rPr>
              <a:t>Kas yra neformalus švietimas (mokymas)?</a:t>
            </a:r>
          </a:p>
          <a:p>
            <a:pPr algn="just"/>
            <a:r>
              <a:rPr lang="lt-LT" sz="3200" i="1" dirty="0">
                <a:solidFill>
                  <a:srgbClr val="000000"/>
                </a:solidFill>
                <a:effectLst/>
                <a:ea typeface="Aptos" panose="020B0004020202020204" pitchFamily="34" charset="0"/>
                <a:cs typeface="Aptos" panose="020B0004020202020204" pitchFamily="34" charset="0"/>
              </a:rPr>
              <a:t>Neformalusis švietimas </a:t>
            </a:r>
            <a:r>
              <a:rPr lang="lt-LT" sz="3200" dirty="0">
                <a:solidFill>
                  <a:srgbClr val="000000"/>
                </a:solidFill>
                <a:effectLst/>
                <a:ea typeface="Aptos" panose="020B0004020202020204" pitchFamily="34" charset="0"/>
                <a:cs typeface="Aptos" panose="020B0004020202020204" pitchFamily="34" charset="0"/>
              </a:rPr>
              <a:t>– švietimas pagal įvairias švietimo poreikių tenkinimo, </a:t>
            </a:r>
            <a:r>
              <a:rPr lang="lt-LT" sz="3200" i="1" dirty="0">
                <a:solidFill>
                  <a:srgbClr val="000000"/>
                </a:solidFill>
                <a:effectLst/>
                <a:ea typeface="Aptos" panose="020B0004020202020204" pitchFamily="34" charset="0"/>
                <a:cs typeface="Aptos" panose="020B0004020202020204" pitchFamily="34" charset="0"/>
              </a:rPr>
              <a:t>kvalifikacijos tobulinimo, papildomos kompetencijos įgijimo programas</a:t>
            </a:r>
            <a:r>
              <a:rPr lang="lt-LT" sz="3200" dirty="0">
                <a:solidFill>
                  <a:srgbClr val="000000"/>
                </a:solidFill>
                <a:effectLst/>
                <a:ea typeface="Aptos" panose="020B0004020202020204" pitchFamily="34" charset="0"/>
                <a:cs typeface="Aptos" panose="020B0004020202020204" pitchFamily="34" charset="0"/>
              </a:rPr>
              <a:t>, išskyrus formaliojo švietimo programas.</a:t>
            </a:r>
          </a:p>
          <a:p>
            <a:pPr algn="just"/>
            <a:r>
              <a:rPr lang="lt-LT" sz="3200" dirty="0"/>
              <a:t>Neformalus mokymas yra lanksčiau organizuotas mokymosi procesas, kuris vyksta už formaliojo švietimo institucijų ribų. Tai apima mokymąsi iš patirties, savarankišką studijavimą, hobių praktikavimą, dalyvavimą seminaruose, mokymuose ar konferencijose. Neformalus mokymas yra mažiau struktūrizuotas ir dažnai yra iniciatyvus, remiantis asmeniniu susidomėjimu ar poreikiu. Pabaigus mokymus pagal </a:t>
            </a:r>
            <a:r>
              <a:rPr lang="lt-LT" sz="3200" dirty="0">
                <a:solidFill>
                  <a:srgbClr val="000000"/>
                </a:solidFill>
                <a:effectLst/>
                <a:ea typeface="Times New Roman" panose="02020603050405020304" pitchFamily="18" charset="0"/>
              </a:rPr>
              <a:t>neformaliojo mokymo programą išduodamas baigimą patvirtinantis dokumentas. </a:t>
            </a:r>
            <a:endParaRPr lang="lt-LT" sz="3200" dirty="0"/>
          </a:p>
          <a:p>
            <a:pPr algn="just">
              <a:buNone/>
            </a:pPr>
            <a:endParaRPr lang="lt-LT" sz="3200" b="1" i="0" dirty="0">
              <a:solidFill>
                <a:srgbClr val="333333"/>
              </a:solidFill>
              <a:effectLst/>
            </a:endParaRPr>
          </a:p>
          <a:p>
            <a:pPr algn="just">
              <a:buNone/>
            </a:pPr>
            <a:r>
              <a:rPr lang="lt-LT" sz="3200" b="1" i="1" dirty="0">
                <a:solidFill>
                  <a:srgbClr val="002060"/>
                </a:solidFill>
                <a:effectLst/>
              </a:rPr>
              <a:t>Kas yra mokymas?</a:t>
            </a:r>
          </a:p>
          <a:p>
            <a:pPr algn="just"/>
            <a:r>
              <a:rPr lang="lt-LT" sz="3200" b="0" i="1" dirty="0">
                <a:effectLst/>
              </a:rPr>
              <a:t>Mokymas</a:t>
            </a:r>
            <a:r>
              <a:rPr lang="lt-LT" sz="3200" b="0" dirty="0">
                <a:effectLst/>
              </a:rPr>
              <a:t> yra </a:t>
            </a:r>
            <a:r>
              <a:rPr lang="lt-LT" sz="3200" b="0" i="1" dirty="0">
                <a:effectLst/>
              </a:rPr>
              <a:t>neformalusis mokymas</a:t>
            </a:r>
            <a:r>
              <a:rPr lang="lt-LT" sz="3200" b="0" dirty="0">
                <a:effectLst/>
              </a:rPr>
              <a:t>, kuris apima kursų, seminarų organizavimą ir kitas mokymų formas. </a:t>
            </a:r>
            <a:r>
              <a:rPr lang="lt-LT" sz="3200" dirty="0"/>
              <a:t>Šių mokymų formų organizavimas yra lankstus, individualizuotas ir nėra vykdomi pagal neformaliojo mokymą programą, nesuteikia oficialių kvalifikacijų</a:t>
            </a:r>
            <a:r>
              <a:rPr lang="en-US" sz="3200" dirty="0"/>
              <a:t>, </a:t>
            </a:r>
            <a:r>
              <a:rPr lang="lt-LT" sz="3200" dirty="0"/>
              <a:t>ne visais atvejais išduodami pažymėjimai.</a:t>
            </a:r>
            <a:endParaRPr lang="en-US" sz="3200" dirty="0"/>
          </a:p>
          <a:p>
            <a:pPr algn="just"/>
            <a:r>
              <a:rPr lang="lt-LT" sz="3600" dirty="0"/>
              <a:t> </a:t>
            </a:r>
            <a:endParaRPr lang="en-US" sz="3600" b="0" i="0" dirty="0">
              <a:effectLst/>
            </a:endParaRPr>
          </a:p>
          <a:p>
            <a:pPr algn="just"/>
            <a:endParaRPr lang="lt-LT" sz="3600" dirty="0"/>
          </a:p>
          <a:p>
            <a:pPr algn="just"/>
            <a:endParaRPr lang="en-US" sz="3600" dirty="0"/>
          </a:p>
        </p:txBody>
      </p:sp>
    </p:spTree>
    <p:extLst>
      <p:ext uri="{BB962C8B-B14F-4D97-AF65-F5344CB8AC3E}">
        <p14:creationId xmlns:p14="http://schemas.microsoft.com/office/powerpoint/2010/main" val="2401555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011B03D-9279-8425-975F-CE2B0FDBA54F}"/>
              </a:ext>
            </a:extLst>
          </p:cNvPr>
          <p:cNvSpPr>
            <a:spLocks noGrp="1"/>
          </p:cNvSpPr>
          <p:nvPr>
            <p:ph type="title"/>
          </p:nvPr>
        </p:nvSpPr>
        <p:spPr>
          <a:xfrm>
            <a:off x="1381328" y="801468"/>
            <a:ext cx="16505434" cy="838691"/>
          </a:xfrm>
        </p:spPr>
        <p:txBody>
          <a:bodyPr/>
          <a:lstStyle/>
          <a:p>
            <a:r>
              <a:rPr lang="lt-LT" dirty="0">
                <a:solidFill>
                  <a:srgbClr val="002060"/>
                </a:solidFill>
              </a:rPr>
              <a:t> Kodėl PFSA  iš</a:t>
            </a:r>
            <a:r>
              <a:rPr lang="lt-LT" dirty="0">
                <a:solidFill>
                  <a:srgbClr val="002060"/>
                </a:solidFill>
                <a:latin typeface="+mn-lt"/>
              </a:rPr>
              <a:t>s</a:t>
            </a:r>
            <a:r>
              <a:rPr lang="lt-LT" dirty="0">
                <a:solidFill>
                  <a:srgbClr val="002060"/>
                </a:solidFill>
              </a:rPr>
              <a:t>kirti „mokymai“?</a:t>
            </a:r>
          </a:p>
        </p:txBody>
      </p:sp>
      <p:sp>
        <p:nvSpPr>
          <p:cNvPr id="3" name="Teksto vietos rezervavimo ženklas 2">
            <a:extLst>
              <a:ext uri="{FF2B5EF4-FFF2-40B4-BE49-F238E27FC236}">
                <a16:creationId xmlns:a16="http://schemas.microsoft.com/office/drawing/2014/main" id="{7C3A0766-F883-7FB1-1FBF-8E12E6A0F95C}"/>
              </a:ext>
            </a:extLst>
          </p:cNvPr>
          <p:cNvSpPr>
            <a:spLocks noGrp="1"/>
          </p:cNvSpPr>
          <p:nvPr>
            <p:ph type="body" idx="1"/>
          </p:nvPr>
        </p:nvSpPr>
        <p:spPr>
          <a:xfrm>
            <a:off x="1641790" y="2434409"/>
            <a:ext cx="17463334" cy="14096167"/>
          </a:xfrm>
        </p:spPr>
        <p:txBody>
          <a:bodyPr/>
          <a:lstStyle/>
          <a:p>
            <a:pPr algn="just"/>
            <a:r>
              <a:rPr lang="en-US" sz="3200" b="1" dirty="0"/>
              <a:t>1</a:t>
            </a:r>
            <a:r>
              <a:rPr lang="en-US" sz="3600" b="1" i="1" dirty="0"/>
              <a:t>. </a:t>
            </a:r>
            <a:r>
              <a:rPr lang="lt-LT" sz="3600" b="1" i="1" dirty="0">
                <a:solidFill>
                  <a:srgbClr val="002060"/>
                </a:solidFill>
              </a:rPr>
              <a:t>Įvertinus planuojamų mokymų organizavimą, trukmę </a:t>
            </a:r>
            <a:r>
              <a:rPr lang="en-US" sz="3600" b="1" i="1" dirty="0">
                <a:solidFill>
                  <a:srgbClr val="002060"/>
                </a:solidFill>
              </a:rPr>
              <a:t> </a:t>
            </a:r>
            <a:r>
              <a:rPr lang="en-US" sz="3600" b="1" i="1" dirty="0" err="1">
                <a:solidFill>
                  <a:srgbClr val="002060"/>
                </a:solidFill>
              </a:rPr>
              <a:t>ir</a:t>
            </a:r>
            <a:r>
              <a:rPr lang="en-US" sz="3600" b="1" i="1" dirty="0">
                <a:solidFill>
                  <a:srgbClr val="002060"/>
                </a:solidFill>
              </a:rPr>
              <a:t> </a:t>
            </a:r>
            <a:r>
              <a:rPr lang="en-US" sz="3600" b="1" i="1" dirty="0" err="1">
                <a:solidFill>
                  <a:srgbClr val="002060"/>
                </a:solidFill>
              </a:rPr>
              <a:t>planuojam</a:t>
            </a:r>
            <a:r>
              <a:rPr lang="lt-LT" sz="3600" b="1" i="1" dirty="0">
                <a:solidFill>
                  <a:srgbClr val="002060"/>
                </a:solidFill>
              </a:rPr>
              <a:t>ą </a:t>
            </a:r>
            <a:r>
              <a:rPr lang="en-US" sz="3600" b="1" i="1" dirty="0" err="1">
                <a:solidFill>
                  <a:srgbClr val="002060"/>
                </a:solidFill>
              </a:rPr>
              <a:t>turin</a:t>
            </a:r>
            <a:r>
              <a:rPr lang="lt-LT" sz="3600" b="1" i="1" dirty="0">
                <a:solidFill>
                  <a:srgbClr val="002060"/>
                </a:solidFill>
              </a:rPr>
              <a:t>į. </a:t>
            </a:r>
          </a:p>
          <a:p>
            <a:pPr algn="just"/>
            <a:r>
              <a:rPr lang="lt-LT" sz="3600" dirty="0"/>
              <a:t>Organizuojant projekto tikslinei grupei </a:t>
            </a:r>
            <a:r>
              <a:rPr lang="lt-LT" sz="3600" i="1" u="sng" dirty="0"/>
              <a:t>bendruosius ar informacinio pobūdžio mokymus </a:t>
            </a:r>
            <a:r>
              <a:rPr lang="lt-LT" sz="3600" dirty="0"/>
              <a:t>(kursus, seminarus), kurie nevykdomi pagal </a:t>
            </a:r>
            <a:r>
              <a:rPr lang="lt-LT" sz="3600" i="1" dirty="0">
                <a:solidFill>
                  <a:srgbClr val="000000"/>
                </a:solidFill>
                <a:effectLst/>
                <a:ea typeface="Aptos" panose="020B0004020202020204" pitchFamily="34" charset="0"/>
                <a:cs typeface="Aptos" panose="020B0004020202020204" pitchFamily="34" charset="0"/>
              </a:rPr>
              <a:t>kvalifikacijos tobulinimo ar papildomos kompetencijos įgijimo programas.   </a:t>
            </a:r>
          </a:p>
          <a:p>
            <a:pPr algn="just"/>
            <a:endParaRPr lang="lt-LT" sz="3600" i="1" dirty="0">
              <a:solidFill>
                <a:srgbClr val="000000"/>
              </a:solidFill>
              <a:ea typeface="Aptos" panose="020B0004020202020204" pitchFamily="34" charset="0"/>
              <a:cs typeface="Aptos" panose="020B0004020202020204" pitchFamily="34" charset="0"/>
            </a:endParaRPr>
          </a:p>
          <a:p>
            <a:pPr algn="just"/>
            <a:r>
              <a:rPr lang="en-US" sz="3600" b="1" dirty="0">
                <a:solidFill>
                  <a:srgbClr val="000000"/>
                </a:solidFill>
                <a:effectLst/>
                <a:ea typeface="Aptos" panose="020B0004020202020204" pitchFamily="34" charset="0"/>
                <a:cs typeface="Aptos" panose="020B0004020202020204" pitchFamily="34" charset="0"/>
              </a:rPr>
              <a:t>2</a:t>
            </a:r>
            <a:r>
              <a:rPr lang="en-US" sz="3600" i="1" dirty="0">
                <a:solidFill>
                  <a:srgbClr val="000000"/>
                </a:solidFill>
                <a:effectLst/>
                <a:ea typeface="Aptos" panose="020B0004020202020204" pitchFamily="34" charset="0"/>
                <a:cs typeface="Aptos" panose="020B0004020202020204" pitchFamily="34" charset="0"/>
              </a:rPr>
              <a:t>.</a:t>
            </a:r>
            <a:r>
              <a:rPr lang="lt-LT" sz="3600" i="1" dirty="0">
                <a:solidFill>
                  <a:srgbClr val="000000"/>
                </a:solidFill>
                <a:effectLst/>
                <a:ea typeface="Aptos" panose="020B0004020202020204" pitchFamily="34" charset="0"/>
                <a:cs typeface="Aptos" panose="020B0004020202020204" pitchFamily="34" charset="0"/>
              </a:rPr>
              <a:t> </a:t>
            </a:r>
            <a:r>
              <a:rPr lang="lt-LT" sz="3600" b="1" i="1" dirty="0">
                <a:solidFill>
                  <a:srgbClr val="002060"/>
                </a:solidFill>
                <a:ea typeface="Aptos" panose="020B0004020202020204" pitchFamily="34" charset="0"/>
                <a:cs typeface="Aptos" panose="020B0004020202020204" pitchFamily="34" charset="0"/>
              </a:rPr>
              <a:t>Įvertinus planuojamų mokymų </a:t>
            </a:r>
            <a:r>
              <a:rPr lang="en-US" sz="3600" b="1" i="1" dirty="0" err="1">
                <a:solidFill>
                  <a:srgbClr val="002060"/>
                </a:solidFill>
                <a:ea typeface="Aptos" panose="020B0004020202020204" pitchFamily="34" charset="0"/>
                <a:cs typeface="Aptos" panose="020B0004020202020204" pitchFamily="34" charset="0"/>
              </a:rPr>
              <a:t>pripa</a:t>
            </a:r>
            <a:r>
              <a:rPr lang="lt-LT" sz="3600" b="1" i="1" dirty="0">
                <a:solidFill>
                  <a:srgbClr val="002060"/>
                </a:solidFill>
                <a:ea typeface="Aptos" panose="020B0004020202020204" pitchFamily="34" charset="0"/>
                <a:cs typeface="Aptos" panose="020B0004020202020204" pitchFamily="34" charset="0"/>
              </a:rPr>
              <a:t>ž</a:t>
            </a:r>
            <a:r>
              <a:rPr lang="en-US" sz="3600" b="1" i="1" dirty="0" err="1">
                <a:solidFill>
                  <a:srgbClr val="002060"/>
                </a:solidFill>
                <a:ea typeface="Aptos" panose="020B0004020202020204" pitchFamily="34" charset="0"/>
                <a:cs typeface="Aptos" panose="020B0004020202020204" pitchFamily="34" charset="0"/>
              </a:rPr>
              <a:t>inimo</a:t>
            </a:r>
            <a:r>
              <a:rPr lang="en-US" sz="3600" b="1" i="1" dirty="0">
                <a:solidFill>
                  <a:srgbClr val="002060"/>
                </a:solidFill>
                <a:ea typeface="Aptos" panose="020B0004020202020204" pitchFamily="34" charset="0"/>
                <a:cs typeface="Aptos" panose="020B0004020202020204" pitchFamily="34" charset="0"/>
              </a:rPr>
              <a:t> </a:t>
            </a:r>
            <a:r>
              <a:rPr lang="en-US" sz="3600" b="1" i="1" dirty="0" err="1">
                <a:solidFill>
                  <a:srgbClr val="002060"/>
                </a:solidFill>
                <a:ea typeface="Aptos" panose="020B0004020202020204" pitchFamily="34" charset="0"/>
                <a:cs typeface="Aptos" panose="020B0004020202020204" pitchFamily="34" charset="0"/>
              </a:rPr>
              <a:t>galimybes</a:t>
            </a:r>
            <a:r>
              <a:rPr lang="en-US" sz="3600" b="1" i="1" dirty="0">
                <a:solidFill>
                  <a:srgbClr val="002060"/>
                </a:solidFill>
                <a:ea typeface="Aptos" panose="020B0004020202020204" pitchFamily="34" charset="0"/>
                <a:cs typeface="Aptos" panose="020B0004020202020204" pitchFamily="34" charset="0"/>
              </a:rPr>
              <a:t> </a:t>
            </a:r>
            <a:r>
              <a:rPr lang="lt-LT" sz="3600" b="1" i="1" dirty="0">
                <a:solidFill>
                  <a:srgbClr val="002060"/>
                </a:solidFill>
                <a:ea typeface="Aptos" panose="020B0004020202020204" pitchFamily="34" charset="0"/>
                <a:cs typeface="Aptos" panose="020B0004020202020204" pitchFamily="34" charset="0"/>
              </a:rPr>
              <a:t>ir pažymėjimų išdavimo svarbą. </a:t>
            </a:r>
          </a:p>
          <a:p>
            <a:pPr algn="just"/>
            <a:r>
              <a:rPr lang="lt-LT" sz="3600" dirty="0">
                <a:solidFill>
                  <a:srgbClr val="000000"/>
                </a:solidFill>
              </a:rPr>
              <a:t>Išklausius mokymus, projekto tikslinei grupei </a:t>
            </a:r>
            <a:r>
              <a:rPr lang="lt-LT" sz="3600" dirty="0"/>
              <a:t>nesuteikiama oficiali kvalifikacija ir</a:t>
            </a:r>
            <a:r>
              <a:rPr lang="en-US" sz="3600" dirty="0"/>
              <a:t> </a:t>
            </a:r>
            <a:r>
              <a:rPr lang="lt-LT" sz="3600" dirty="0"/>
              <a:t>ne visais atvejais išduodami pažymėjimai.</a:t>
            </a:r>
          </a:p>
          <a:p>
            <a:pPr algn="just"/>
            <a:endParaRPr lang="lt-LT" sz="3200" i="1" dirty="0">
              <a:solidFill>
                <a:srgbClr val="000000"/>
              </a:solidFill>
              <a:ea typeface="Aptos" panose="020B0004020202020204" pitchFamily="34" charset="0"/>
              <a:cs typeface="Aptos" panose="020B0004020202020204" pitchFamily="34" charset="0"/>
            </a:endParaRPr>
          </a:p>
          <a:p>
            <a:pPr algn="just"/>
            <a:endParaRPr lang="lt-LT" sz="3200" i="1" dirty="0">
              <a:solidFill>
                <a:srgbClr val="000000"/>
              </a:solidFill>
              <a:ea typeface="Aptos" panose="020B0004020202020204" pitchFamily="34" charset="0"/>
              <a:cs typeface="Aptos" panose="020B0004020202020204" pitchFamily="34" charset="0"/>
            </a:endParaRPr>
          </a:p>
          <a:p>
            <a:pPr algn="just"/>
            <a:endParaRPr lang="lt-LT" sz="3200" i="1" dirty="0">
              <a:solidFill>
                <a:srgbClr val="000000"/>
              </a:solidFill>
              <a:ea typeface="Aptos" panose="020B0004020202020204" pitchFamily="34" charset="0"/>
              <a:cs typeface="Aptos" panose="020B0004020202020204" pitchFamily="34" charset="0"/>
            </a:endParaRPr>
          </a:p>
          <a:p>
            <a:pPr algn="just"/>
            <a:r>
              <a:rPr lang="lt-LT" sz="3600" i="1" dirty="0">
                <a:ea typeface="Aptos" panose="020B0004020202020204" pitchFamily="34" charset="0"/>
                <a:cs typeface="Aptos" panose="020B0004020202020204" pitchFamily="34" charset="0"/>
              </a:rPr>
              <a:t>Atkreipiame dėmesį</a:t>
            </a:r>
            <a:r>
              <a:rPr lang="en-US" sz="3600" i="1" dirty="0">
                <a:ea typeface="Aptos" panose="020B0004020202020204" pitchFamily="34" charset="0"/>
                <a:cs typeface="Aptos" panose="020B0004020202020204" pitchFamily="34" charset="0"/>
              </a:rPr>
              <a:t> </a:t>
            </a:r>
            <a:r>
              <a:rPr lang="en-US" sz="3600" i="1" dirty="0" err="1">
                <a:ea typeface="Aptos" panose="020B0004020202020204" pitchFamily="34" charset="0"/>
                <a:cs typeface="Aptos" panose="020B0004020202020204" pitchFamily="34" charset="0"/>
              </a:rPr>
              <a:t>kad</a:t>
            </a:r>
            <a:r>
              <a:rPr lang="en-US" sz="3600" i="1" dirty="0">
                <a:ea typeface="Aptos" panose="020B0004020202020204" pitchFamily="34" charset="0"/>
                <a:cs typeface="Aptos" panose="020B0004020202020204" pitchFamily="34" charset="0"/>
              </a:rPr>
              <a:t>, </a:t>
            </a:r>
            <a:r>
              <a:rPr lang="en-US" sz="3600" i="1" dirty="0" err="1">
                <a:ea typeface="Aptos" panose="020B0004020202020204" pitchFamily="34" charset="0"/>
                <a:cs typeface="Aptos" panose="020B0004020202020204" pitchFamily="34" charset="0"/>
              </a:rPr>
              <a:t>tu</a:t>
            </a:r>
            <a:r>
              <a:rPr lang="lt-LT" sz="3600" i="1" dirty="0">
                <a:ea typeface="Aptos" panose="020B0004020202020204" pitchFamily="34" charset="0"/>
                <a:cs typeface="Aptos" panose="020B0004020202020204" pitchFamily="34" charset="0"/>
              </a:rPr>
              <a:t>o atveju, kai mokymai atitinka </a:t>
            </a:r>
            <a:r>
              <a:rPr lang="en-US" sz="3600" i="1" dirty="0">
                <a:ea typeface="Aptos" panose="020B0004020202020204" pitchFamily="34" charset="0"/>
                <a:cs typeface="Aptos" panose="020B0004020202020204" pitchFamily="34" charset="0"/>
              </a:rPr>
              <a:t>1 </a:t>
            </a:r>
            <a:r>
              <a:rPr lang="en-US" sz="3600" i="1" dirty="0" err="1">
                <a:ea typeface="Aptos" panose="020B0004020202020204" pitchFamily="34" charset="0"/>
                <a:cs typeface="Aptos" panose="020B0004020202020204" pitchFamily="34" charset="0"/>
              </a:rPr>
              <a:t>ir</a:t>
            </a:r>
            <a:r>
              <a:rPr lang="en-US" sz="3600" i="1" dirty="0">
                <a:ea typeface="Aptos" panose="020B0004020202020204" pitchFamily="34" charset="0"/>
                <a:cs typeface="Aptos" panose="020B0004020202020204" pitchFamily="34" charset="0"/>
              </a:rPr>
              <a:t> 2 </a:t>
            </a:r>
            <a:r>
              <a:rPr lang="en-US" sz="3600" i="1" dirty="0" err="1">
                <a:ea typeface="Aptos" panose="020B0004020202020204" pitchFamily="34" charset="0"/>
                <a:cs typeface="Aptos" panose="020B0004020202020204" pitchFamily="34" charset="0"/>
              </a:rPr>
              <a:t>punktuose</a:t>
            </a:r>
            <a:r>
              <a:rPr lang="en-US" sz="3600" i="1" dirty="0">
                <a:ea typeface="Aptos" panose="020B0004020202020204" pitchFamily="34" charset="0"/>
                <a:cs typeface="Aptos" panose="020B0004020202020204" pitchFamily="34" charset="0"/>
              </a:rPr>
              <a:t> </a:t>
            </a:r>
            <a:r>
              <a:rPr lang="en-US" sz="3600" i="1" dirty="0" err="1">
                <a:ea typeface="Aptos" panose="020B0004020202020204" pitchFamily="34" charset="0"/>
                <a:cs typeface="Aptos" panose="020B0004020202020204" pitchFamily="34" charset="0"/>
              </a:rPr>
              <a:t>nurodytas</a:t>
            </a:r>
            <a:r>
              <a:rPr lang="en-US" sz="3600" i="1" dirty="0">
                <a:ea typeface="Aptos" panose="020B0004020202020204" pitchFamily="34" charset="0"/>
                <a:cs typeface="Aptos" panose="020B0004020202020204" pitchFamily="34" charset="0"/>
              </a:rPr>
              <a:t> s</a:t>
            </a:r>
            <a:r>
              <a:rPr lang="lt-LT" sz="3600" i="1" dirty="0" err="1">
                <a:ea typeface="Aptos" panose="020B0004020202020204" pitchFamily="34" charset="0"/>
                <a:cs typeface="Aptos" panose="020B0004020202020204" pitchFamily="34" charset="0"/>
              </a:rPr>
              <a:t>ąlygas</a:t>
            </a:r>
            <a:r>
              <a:rPr lang="lt-LT" sz="3600" i="1" dirty="0">
                <a:ea typeface="Aptos" panose="020B0004020202020204" pitchFamily="34" charset="0"/>
                <a:cs typeface="Aptos" panose="020B0004020202020204" pitchFamily="34" charset="0"/>
              </a:rPr>
              <a:t>, PFSA </a:t>
            </a:r>
            <a:r>
              <a:rPr lang="lt-LT" sz="3600" i="1" dirty="0">
                <a:effectLst/>
                <a:ea typeface="Times New Roman" panose="02020603050405020304" pitchFamily="18" charset="0"/>
              </a:rPr>
              <a:t>2.25.2.punkte numatyti reikalavimai nėra taikomi. </a:t>
            </a:r>
            <a:endParaRPr lang="lt-LT" sz="3600" i="1" dirty="0">
              <a:ea typeface="Aptos" panose="020B0004020202020204" pitchFamily="34" charset="0"/>
              <a:cs typeface="Aptos" panose="020B0004020202020204" pitchFamily="34" charset="0"/>
            </a:endParaRPr>
          </a:p>
          <a:p>
            <a:pPr algn="just"/>
            <a:endParaRPr lang="lt-LT" sz="3200" i="1" dirty="0">
              <a:solidFill>
                <a:srgbClr val="000000"/>
              </a:solidFill>
              <a:ea typeface="Aptos" panose="020B0004020202020204" pitchFamily="34" charset="0"/>
              <a:cs typeface="Aptos" panose="020B0004020202020204" pitchFamily="34" charset="0"/>
            </a:endParaRPr>
          </a:p>
          <a:p>
            <a:pPr algn="just"/>
            <a:endParaRPr lang="lt-LT" sz="3200" i="1" dirty="0">
              <a:solidFill>
                <a:srgbClr val="000000"/>
              </a:solidFill>
              <a:ea typeface="Aptos" panose="020B0004020202020204" pitchFamily="34" charset="0"/>
              <a:cs typeface="Aptos" panose="020B0004020202020204" pitchFamily="34" charset="0"/>
            </a:endParaRPr>
          </a:p>
          <a:p>
            <a:pPr algn="just"/>
            <a:endParaRPr lang="lt-LT" sz="4400" i="1" dirty="0">
              <a:solidFill>
                <a:srgbClr val="000000"/>
              </a:solidFill>
            </a:endParaRPr>
          </a:p>
          <a:p>
            <a:pPr algn="just"/>
            <a:endParaRPr lang="en-US" sz="4400" dirty="0"/>
          </a:p>
          <a:p>
            <a:pPr marL="742950" indent="-742950">
              <a:buAutoNum type="arabicPeriod"/>
            </a:pPr>
            <a:endParaRPr lang="en-US" sz="4400" dirty="0"/>
          </a:p>
          <a:p>
            <a:pPr marL="742950" indent="-742950">
              <a:buAutoNum type="arabicPeriod"/>
            </a:pPr>
            <a:endParaRPr lang="en-US" sz="4400" dirty="0"/>
          </a:p>
          <a:p>
            <a:pPr marL="742950" indent="-742950">
              <a:buAutoNum type="arabicPeriod"/>
            </a:pPr>
            <a:endParaRPr lang="en-US" sz="4400" dirty="0"/>
          </a:p>
          <a:p>
            <a:pPr marL="742950" indent="-742950">
              <a:buAutoNum type="arabicPeriod"/>
            </a:pPr>
            <a:endParaRPr lang="en-US" sz="4400" dirty="0"/>
          </a:p>
          <a:p>
            <a:pPr marL="742950" indent="-742950">
              <a:buAutoNum type="arabicPeriod"/>
            </a:pPr>
            <a:endParaRPr lang="en-US" sz="4400" dirty="0"/>
          </a:p>
          <a:p>
            <a:pPr marL="742950" indent="-742950">
              <a:buAutoNum type="arabicPeriod"/>
            </a:pPr>
            <a:endParaRPr lang="en-US" sz="4400" dirty="0"/>
          </a:p>
          <a:p>
            <a:pPr marL="742950" indent="-742950">
              <a:buAutoNum type="arabicPeriod"/>
            </a:pPr>
            <a:endParaRPr lang="en-US" sz="4400" dirty="0"/>
          </a:p>
        </p:txBody>
      </p:sp>
    </p:spTree>
    <p:extLst>
      <p:ext uri="{BB962C8B-B14F-4D97-AF65-F5344CB8AC3E}">
        <p14:creationId xmlns:p14="http://schemas.microsoft.com/office/powerpoint/2010/main" val="2322442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EE4C35AE-1091-5F91-1792-0A6C77540220}"/>
              </a:ext>
            </a:extLst>
          </p:cNvPr>
          <p:cNvGraphicFramePr/>
          <p:nvPr>
            <p:extLst>
              <p:ext uri="{D42A27DB-BD31-4B8C-83A1-F6EECF244321}">
                <p14:modId xmlns:p14="http://schemas.microsoft.com/office/powerpoint/2010/main" val="1799867893"/>
              </p:ext>
            </p:extLst>
          </p:nvPr>
        </p:nvGraphicFramePr>
        <p:xfrm>
          <a:off x="2202819" y="622570"/>
          <a:ext cx="14956772" cy="93083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79508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o vietos rezervavimo ženklas 2">
            <a:extLst>
              <a:ext uri="{FF2B5EF4-FFF2-40B4-BE49-F238E27FC236}">
                <a16:creationId xmlns:a16="http://schemas.microsoft.com/office/drawing/2014/main" id="{28543219-7192-93D1-AC7B-89BF079490FE}"/>
              </a:ext>
            </a:extLst>
          </p:cNvPr>
          <p:cNvSpPr>
            <a:spLocks noGrp="1"/>
          </p:cNvSpPr>
          <p:nvPr>
            <p:ph type="body" idx="1"/>
          </p:nvPr>
        </p:nvSpPr>
        <p:spPr>
          <a:xfrm>
            <a:off x="1777977" y="953312"/>
            <a:ext cx="17210414" cy="9448740"/>
          </a:xfrm>
        </p:spPr>
        <p:txBody>
          <a:bodyPr/>
          <a:lstStyle/>
          <a:p>
            <a:r>
              <a:rPr lang="lt-LT" sz="5400" b="1" i="1" dirty="0">
                <a:solidFill>
                  <a:srgbClr val="002060"/>
                </a:solidFill>
              </a:rPr>
              <a:t>Mokymų veiklų planavimas projektuose</a:t>
            </a:r>
          </a:p>
          <a:p>
            <a:endParaRPr lang="lt-LT" sz="4000" i="1" dirty="0"/>
          </a:p>
          <a:p>
            <a:r>
              <a:rPr lang="lt-LT" sz="4000" i="1" dirty="0"/>
              <a:t>Atkreipti dėmesį į šiuos punktus:</a:t>
            </a:r>
          </a:p>
          <a:p>
            <a:pPr marL="742950" indent="-742950" algn="just">
              <a:buAutoNum type="arabicPeriod"/>
            </a:pPr>
            <a:r>
              <a:rPr lang="lt-LT" sz="4000" kern="0" dirty="0">
                <a:solidFill>
                  <a:srgbClr val="000000"/>
                </a:solidFill>
                <a:effectLst/>
                <a:ea typeface="Aptos" panose="020B0004020202020204" pitchFamily="34" charset="0"/>
                <a:cs typeface="Aptos" panose="020B0004020202020204" pitchFamily="34" charset="0"/>
              </a:rPr>
              <a:t>Projekto tikslą;</a:t>
            </a:r>
          </a:p>
          <a:p>
            <a:pPr marL="742950" indent="-742950" algn="just">
              <a:buAutoNum type="arabicPeriod"/>
            </a:pPr>
            <a:r>
              <a:rPr lang="lt-LT" sz="4000" kern="0" dirty="0">
                <a:solidFill>
                  <a:srgbClr val="000000"/>
                </a:solidFill>
                <a:effectLst/>
                <a:ea typeface="Aptos" panose="020B0004020202020204" pitchFamily="34" charset="0"/>
                <a:cs typeface="Aptos" panose="020B0004020202020204" pitchFamily="34" charset="0"/>
              </a:rPr>
              <a:t>Mokymų turinį ir trukmę;</a:t>
            </a:r>
          </a:p>
          <a:p>
            <a:pPr marL="742950" indent="-742950" algn="just">
              <a:buAutoNum type="arabicPeriod"/>
            </a:pPr>
            <a:r>
              <a:rPr lang="lt-LT" sz="4000" kern="0" dirty="0">
                <a:solidFill>
                  <a:srgbClr val="000000"/>
                </a:solidFill>
                <a:effectLst/>
                <a:ea typeface="Aptos" panose="020B0004020202020204" pitchFamily="34" charset="0"/>
                <a:cs typeface="Aptos" panose="020B0004020202020204" pitchFamily="34" charset="0"/>
              </a:rPr>
              <a:t>Ar suplanuoti mokymai ir švietimo tiekėjai atitinka PFSA reikalavimus;</a:t>
            </a:r>
          </a:p>
          <a:p>
            <a:pPr marL="742950" indent="-742950" algn="just">
              <a:buAutoNum type="arabicPeriod"/>
            </a:pPr>
            <a:r>
              <a:rPr lang="lt-LT" sz="4000" dirty="0">
                <a:solidFill>
                  <a:srgbClr val="000000"/>
                </a:solidFill>
                <a:ea typeface="Aptos" panose="020B0004020202020204" pitchFamily="34" charset="0"/>
                <a:cs typeface="Aptos" panose="020B0004020202020204" pitchFamily="34" charset="0"/>
              </a:rPr>
              <a:t>Ar bus suteikta tikslinei grupei kvalifikacija ar įgis kompetencijas būtinas tiek pradėt / kuriant verslą, tiek </a:t>
            </a:r>
            <a:r>
              <a:rPr lang="lt-LT" sz="4000" dirty="0">
                <a:solidFill>
                  <a:srgbClr val="000000"/>
                </a:solidFill>
                <a:effectLst/>
                <a:ea typeface="Times New Roman" panose="02020603050405020304" pitchFamily="18" charset="0"/>
              </a:rPr>
              <a:t>naujų </a:t>
            </a:r>
            <a:r>
              <a:rPr lang="lt-LT" sz="4000" dirty="0">
                <a:effectLst/>
                <a:ea typeface="Times New Roman" panose="02020603050405020304" pitchFamily="18" charset="0"/>
              </a:rPr>
              <a:t>profesinių</a:t>
            </a:r>
            <a:r>
              <a:rPr lang="lt-LT" sz="4000" dirty="0">
                <a:solidFill>
                  <a:srgbClr val="000000"/>
                </a:solidFill>
                <a:effectLst/>
                <a:ea typeface="Times New Roman" panose="02020603050405020304" pitchFamily="18" charset="0"/>
              </a:rPr>
              <a:t> ir kitų reikalingų įgūdžių įgijimui</a:t>
            </a:r>
            <a:r>
              <a:rPr lang="lt-LT" sz="4000" dirty="0">
                <a:solidFill>
                  <a:srgbClr val="000000"/>
                </a:solidFill>
                <a:ea typeface="Aptos" panose="020B0004020202020204" pitchFamily="34" charset="0"/>
                <a:cs typeface="Aptos" panose="020B0004020202020204" pitchFamily="34" charset="0"/>
              </a:rPr>
              <a:t>;</a:t>
            </a:r>
            <a:endParaRPr lang="lt-LT" sz="4000" kern="0" dirty="0">
              <a:solidFill>
                <a:srgbClr val="000000"/>
              </a:solidFill>
              <a:effectLst/>
              <a:ea typeface="Aptos" panose="020B0004020202020204" pitchFamily="34" charset="0"/>
              <a:cs typeface="Aptos" panose="020B0004020202020204" pitchFamily="34" charset="0"/>
            </a:endParaRPr>
          </a:p>
          <a:p>
            <a:pPr marL="742950" indent="-742950" algn="just">
              <a:buAutoNum type="arabicPeriod"/>
            </a:pPr>
            <a:r>
              <a:rPr lang="lt-LT" sz="4000" kern="0" dirty="0">
                <a:solidFill>
                  <a:srgbClr val="000000"/>
                </a:solidFill>
                <a:effectLst/>
                <a:ea typeface="Aptos" panose="020B0004020202020204" pitchFamily="34" charset="0"/>
                <a:cs typeface="Aptos" panose="020B0004020202020204" pitchFamily="34" charset="0"/>
              </a:rPr>
              <a:t>Ar bus pasiekta stebėsenos rodiklio „BIVP projektų veiklų dalyvių, kurie po dalyvavimo veiklose toliau dalyvauja socialinei integracijai skirtose veiklose ir (ar) darbo rinkoje, dalis“ reikšmė;</a:t>
            </a:r>
          </a:p>
          <a:p>
            <a:pPr marL="742950" indent="-742950" algn="just">
              <a:buAutoNum type="arabicPeriod"/>
            </a:pPr>
            <a:r>
              <a:rPr lang="lt-LT" sz="4000" kern="0" dirty="0">
                <a:solidFill>
                  <a:srgbClr val="000000"/>
                </a:solidFill>
                <a:effectLst/>
                <a:ea typeface="Aptos" panose="020B0004020202020204" pitchFamily="34" charset="0"/>
                <a:cs typeface="Aptos" panose="020B0004020202020204" pitchFamily="34" charset="0"/>
              </a:rPr>
              <a:t>Ar </a:t>
            </a:r>
            <a:r>
              <a:rPr lang="lt-LT" sz="4000" dirty="0">
                <a:solidFill>
                  <a:srgbClr val="000000"/>
                </a:solidFill>
                <a:ea typeface="Aptos" panose="020B0004020202020204" pitchFamily="34" charset="0"/>
                <a:cs typeface="Aptos" panose="020B0004020202020204" pitchFamily="34" charset="0"/>
              </a:rPr>
              <a:t>mokymai suteiks ilgalaikę </a:t>
            </a:r>
            <a:r>
              <a:rPr lang="lt-LT" sz="4000" kern="0" dirty="0">
                <a:solidFill>
                  <a:srgbClr val="000000"/>
                </a:solidFill>
                <a:effectLst/>
                <a:ea typeface="Aptos" panose="020B0004020202020204" pitchFamily="34" charset="0"/>
                <a:cs typeface="Aptos" panose="020B0004020202020204" pitchFamily="34" charset="0"/>
              </a:rPr>
              <a:t>naudą projekto tikslinei grupei;</a:t>
            </a:r>
          </a:p>
          <a:p>
            <a:pPr marL="742950" indent="-742950" algn="just">
              <a:buAutoNum type="arabicPeriod"/>
            </a:pPr>
            <a:r>
              <a:rPr lang="lt-LT" sz="4000" kern="0" dirty="0">
                <a:solidFill>
                  <a:srgbClr val="000000"/>
                </a:solidFill>
                <a:effectLst/>
                <a:ea typeface="Aptos" panose="020B0004020202020204" pitchFamily="34" charset="0"/>
                <a:cs typeface="Aptos" panose="020B0004020202020204" pitchFamily="34" charset="0"/>
              </a:rPr>
              <a:t>Ar bus teikiama kokybiška mokymų paslauga;</a:t>
            </a:r>
          </a:p>
          <a:p>
            <a:pPr marL="742950" indent="-742950" algn="just">
              <a:buAutoNum type="arabicPeriod"/>
            </a:pPr>
            <a:r>
              <a:rPr lang="lt-LT" sz="4000" dirty="0">
                <a:solidFill>
                  <a:srgbClr val="000000"/>
                </a:solidFill>
                <a:ea typeface="Aptos" panose="020B0004020202020204" pitchFamily="34" charset="0"/>
                <a:cs typeface="Aptos" panose="020B0004020202020204" pitchFamily="34" charset="0"/>
              </a:rPr>
              <a:t>Ar tinkamai bus panaudotos projekto lėšos;</a:t>
            </a:r>
          </a:p>
          <a:p>
            <a:pPr marL="742950" indent="-742950" algn="just">
              <a:buAutoNum type="arabicPeriod"/>
            </a:pPr>
            <a:r>
              <a:rPr lang="lt-LT" sz="4000" kern="0" dirty="0">
                <a:solidFill>
                  <a:srgbClr val="000000"/>
                </a:solidFill>
                <a:effectLst/>
                <a:ea typeface="Aptos" panose="020B0004020202020204" pitchFamily="34" charset="0"/>
                <a:cs typeface="Aptos" panose="020B0004020202020204" pitchFamily="34" charset="0"/>
              </a:rPr>
              <a:t>Ar </a:t>
            </a:r>
            <a:r>
              <a:rPr lang="lt-LT" sz="4000" dirty="0">
                <a:solidFill>
                  <a:srgbClr val="000000"/>
                </a:solidFill>
                <a:ea typeface="Aptos" panose="020B0004020202020204" pitchFamily="34" charset="0"/>
                <a:cs typeface="Aptos" panose="020B0004020202020204" pitchFamily="34" charset="0"/>
              </a:rPr>
              <a:t>bus sprendžiama įvardinta VPS problema. </a:t>
            </a:r>
            <a:r>
              <a:rPr lang="lt-LT" sz="4000" kern="0" dirty="0">
                <a:solidFill>
                  <a:srgbClr val="000000"/>
                </a:solidFill>
                <a:effectLst/>
                <a:ea typeface="Aptos" panose="020B0004020202020204" pitchFamily="34" charset="0"/>
                <a:cs typeface="Aptos" panose="020B0004020202020204" pitchFamily="34" charset="0"/>
              </a:rPr>
              <a:t> </a:t>
            </a:r>
          </a:p>
        </p:txBody>
      </p:sp>
    </p:spTree>
    <p:extLst>
      <p:ext uri="{BB962C8B-B14F-4D97-AF65-F5344CB8AC3E}">
        <p14:creationId xmlns:p14="http://schemas.microsoft.com/office/powerpoint/2010/main" val="1804134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o vietos rezervavimo ženklas 2">
            <a:extLst>
              <a:ext uri="{FF2B5EF4-FFF2-40B4-BE49-F238E27FC236}">
                <a16:creationId xmlns:a16="http://schemas.microsoft.com/office/drawing/2014/main" id="{2549D2AF-9A95-DB24-6C9E-33F3F56AAA81}"/>
              </a:ext>
            </a:extLst>
          </p:cNvPr>
          <p:cNvSpPr>
            <a:spLocks noGrp="1"/>
          </p:cNvSpPr>
          <p:nvPr>
            <p:ph type="body" idx="1"/>
          </p:nvPr>
        </p:nvSpPr>
        <p:spPr>
          <a:xfrm>
            <a:off x="1579653" y="487204"/>
            <a:ext cx="16944794" cy="11757065"/>
          </a:xfrm>
        </p:spPr>
        <p:txBody>
          <a:bodyPr/>
          <a:lstStyle/>
          <a:p>
            <a:pPr algn="just"/>
            <a:r>
              <a:rPr lang="lt-LT" sz="3600" b="1" dirty="0">
                <a:solidFill>
                  <a:srgbClr val="002060"/>
                </a:solidFill>
                <a:effectLst/>
                <a:ea typeface="Aptos" panose="020B0004020202020204" pitchFamily="34" charset="0"/>
                <a:cs typeface="Aptos" panose="020B0004020202020204" pitchFamily="34" charset="0"/>
              </a:rPr>
              <a:t>Neformaliojo suaugusiųjų švietimo paskirtis</a:t>
            </a:r>
            <a:r>
              <a:rPr lang="en-US" sz="3600" b="1" dirty="0">
                <a:solidFill>
                  <a:srgbClr val="002060"/>
                </a:solidFill>
                <a:effectLst/>
                <a:ea typeface="Aptos" panose="020B0004020202020204" pitchFamily="34" charset="0"/>
                <a:cs typeface="Aptos" panose="020B0004020202020204" pitchFamily="34" charset="0"/>
              </a:rPr>
              <a:t>**</a:t>
            </a:r>
            <a:r>
              <a:rPr lang="lt-LT" sz="3600" dirty="0">
                <a:solidFill>
                  <a:srgbClr val="002060"/>
                </a:solidFill>
                <a:effectLst/>
                <a:ea typeface="Aptos" panose="020B0004020202020204" pitchFamily="34" charset="0"/>
                <a:cs typeface="Aptos" panose="020B0004020202020204" pitchFamily="34" charset="0"/>
              </a:rPr>
              <a:t> </a:t>
            </a:r>
            <a:r>
              <a:rPr lang="lt-LT" sz="3600" dirty="0">
                <a:solidFill>
                  <a:srgbClr val="000000"/>
                </a:solidFill>
                <a:effectLst/>
                <a:ea typeface="Aptos" panose="020B0004020202020204" pitchFamily="34" charset="0"/>
                <a:cs typeface="Aptos" panose="020B0004020202020204" pitchFamily="34" charset="0"/>
              </a:rPr>
              <a:t>– sudaryti sąlygas asmeniui mokytis visą gyvenimą, tenkinti pažinimo poreikius, tobulinti </a:t>
            </a:r>
            <a:r>
              <a:rPr lang="lt-LT" sz="3600" i="1" dirty="0">
                <a:solidFill>
                  <a:srgbClr val="000000"/>
                </a:solidFill>
                <a:effectLst/>
                <a:ea typeface="Aptos" panose="020B0004020202020204" pitchFamily="34" charset="0"/>
                <a:cs typeface="Aptos" panose="020B0004020202020204" pitchFamily="34" charset="0"/>
              </a:rPr>
              <a:t>įgytą kvalifikaciją</a:t>
            </a:r>
            <a:r>
              <a:rPr lang="lt-LT" sz="3600" dirty="0">
                <a:solidFill>
                  <a:srgbClr val="000000"/>
                </a:solidFill>
                <a:effectLst/>
                <a:ea typeface="Aptos" panose="020B0004020202020204" pitchFamily="34" charset="0"/>
                <a:cs typeface="Aptos" panose="020B0004020202020204" pitchFamily="34" charset="0"/>
              </a:rPr>
              <a:t>, </a:t>
            </a:r>
            <a:r>
              <a:rPr lang="lt-LT" sz="3600" i="1" dirty="0">
                <a:solidFill>
                  <a:srgbClr val="000000"/>
                </a:solidFill>
                <a:effectLst/>
                <a:ea typeface="Aptos" panose="020B0004020202020204" pitchFamily="34" charset="0"/>
                <a:cs typeface="Aptos" panose="020B0004020202020204" pitchFamily="34" charset="0"/>
              </a:rPr>
              <a:t>įgyti papildomų kompetencijų</a:t>
            </a:r>
            <a:r>
              <a:rPr lang="lt-LT" sz="3600" dirty="0">
                <a:solidFill>
                  <a:srgbClr val="000000"/>
                </a:solidFill>
                <a:effectLst/>
                <a:ea typeface="Aptos" panose="020B0004020202020204" pitchFamily="34" charset="0"/>
                <a:cs typeface="Aptos" panose="020B0004020202020204" pitchFamily="34" charset="0"/>
              </a:rPr>
              <a:t>.</a:t>
            </a:r>
          </a:p>
          <a:p>
            <a:pPr algn="just"/>
            <a:endParaRPr lang="lt-LT" sz="3600" dirty="0">
              <a:solidFill>
                <a:srgbClr val="000000"/>
              </a:solidFill>
              <a:ea typeface="Aptos" panose="020B0004020202020204" pitchFamily="34" charset="0"/>
              <a:cs typeface="Aptos" panose="020B0004020202020204" pitchFamily="34" charset="0"/>
            </a:endParaRPr>
          </a:p>
          <a:p>
            <a:pPr algn="just"/>
            <a:r>
              <a:rPr lang="lt-LT" sz="3600" b="1" i="0" dirty="0">
                <a:solidFill>
                  <a:srgbClr val="002060"/>
                </a:solidFill>
                <a:effectLst/>
              </a:rPr>
              <a:t>Neformalusis profesinis mokymas</a:t>
            </a:r>
            <a:r>
              <a:rPr lang="lt-LT" sz="3600" b="0" i="0" dirty="0">
                <a:solidFill>
                  <a:srgbClr val="002060"/>
                </a:solidFill>
                <a:effectLst/>
              </a:rPr>
              <a:t> </a:t>
            </a:r>
            <a:r>
              <a:rPr lang="lt-LT" sz="3600" b="0" i="0" dirty="0">
                <a:effectLst/>
              </a:rPr>
              <a:t>– profesinis mokymas, vykdomas pagal neformaliojo profesinio mokymo programas, kurias pabaigus suteikiama kompetencija (kompetencijos), kuri (kurios) gali būti pripažįstamos kaip įgyta kvalifikacija ar jos dalis.</a:t>
            </a:r>
            <a:endParaRPr lang="en-US" sz="3600" b="0" i="0" dirty="0">
              <a:effectLst/>
            </a:endParaRPr>
          </a:p>
          <a:p>
            <a:pPr algn="just"/>
            <a:endParaRPr lang="lt-LT" sz="3600" dirty="0">
              <a:solidFill>
                <a:srgbClr val="000000"/>
              </a:solidFill>
              <a:effectLst/>
              <a:ea typeface="Aptos" panose="020B0004020202020204" pitchFamily="34" charset="0"/>
              <a:cs typeface="Aptos" panose="020B0004020202020204" pitchFamily="34" charset="0"/>
            </a:endParaRPr>
          </a:p>
          <a:p>
            <a:pPr algn="just"/>
            <a:r>
              <a:rPr lang="lt-LT" sz="3600" b="1" i="0" dirty="0">
                <a:solidFill>
                  <a:srgbClr val="002060"/>
                </a:solidFill>
                <a:effectLst/>
              </a:rPr>
              <a:t>Švietimo teikėjas</a:t>
            </a:r>
            <a:r>
              <a:rPr lang="en-US" sz="3600" b="1" i="0" dirty="0">
                <a:solidFill>
                  <a:srgbClr val="002060"/>
                </a:solidFill>
                <a:effectLst/>
              </a:rPr>
              <a:t>*</a:t>
            </a:r>
            <a:r>
              <a:rPr lang="lt-LT" sz="3600" b="0" i="0" dirty="0">
                <a:solidFill>
                  <a:srgbClr val="002060"/>
                </a:solidFill>
                <a:effectLst/>
              </a:rPr>
              <a:t> </a:t>
            </a:r>
            <a:r>
              <a:rPr lang="lt-LT" sz="3600" b="0" i="0" dirty="0">
                <a:solidFill>
                  <a:srgbClr val="000000"/>
                </a:solidFill>
                <a:effectLst/>
              </a:rPr>
              <a:t>– mokykla, laisvasis mokytojas arba </a:t>
            </a:r>
            <a:r>
              <a:rPr lang="lt-LT" sz="3600" b="0" i="1" dirty="0">
                <a:solidFill>
                  <a:srgbClr val="000000"/>
                </a:solidFill>
                <a:effectLst/>
              </a:rPr>
              <a:t>kitas švietimo teikėjas </a:t>
            </a:r>
            <a:r>
              <a:rPr lang="lt-LT" sz="3600" b="0" i="0" dirty="0">
                <a:solidFill>
                  <a:srgbClr val="000000"/>
                </a:solidFill>
                <a:effectLst/>
              </a:rPr>
              <a:t>(įstaiga, įmonė, organizacija, taip pat valstybės narės juridinis asmuo ar kita organizacija, ar jų padaliniai, įsteigti Lietuvos Respublikoje, </a:t>
            </a:r>
            <a:r>
              <a:rPr lang="lt-LT" sz="3600" b="0" i="1" dirty="0">
                <a:solidFill>
                  <a:srgbClr val="000000"/>
                </a:solidFill>
                <a:effectLst/>
              </a:rPr>
              <a:t>kuriems švietimas nėra pagrindinė veikla</a:t>
            </a:r>
            <a:r>
              <a:rPr lang="lt-LT" sz="3600" b="0" i="0" dirty="0">
                <a:solidFill>
                  <a:srgbClr val="000000"/>
                </a:solidFill>
                <a:effectLst/>
              </a:rPr>
              <a:t>), Lietuvos Respublikos įstatymų nustatyta tvarka turintys teisę vykdyti švietimą.</a:t>
            </a:r>
            <a:endParaRPr lang="lt-LT" sz="3600" dirty="0">
              <a:solidFill>
                <a:srgbClr val="000000"/>
              </a:solidFill>
              <a:ea typeface="Aptos" panose="020B0004020202020204" pitchFamily="34" charset="0"/>
              <a:cs typeface="Aptos" panose="020B0004020202020204" pitchFamily="34" charset="0"/>
            </a:endParaRPr>
          </a:p>
          <a:p>
            <a:endParaRPr lang="lt-LT" sz="3600" dirty="0"/>
          </a:p>
          <a:p>
            <a:r>
              <a:rPr lang="lt-LT" sz="3600" b="1" i="0" dirty="0">
                <a:solidFill>
                  <a:srgbClr val="002060"/>
                </a:solidFill>
                <a:effectLst/>
              </a:rPr>
              <a:t>Laisvasis mokytojas</a:t>
            </a:r>
            <a:r>
              <a:rPr lang="en-US" sz="3600" b="1" i="0" dirty="0">
                <a:solidFill>
                  <a:srgbClr val="002060"/>
                </a:solidFill>
                <a:effectLst/>
              </a:rPr>
              <a:t>*</a:t>
            </a:r>
            <a:r>
              <a:rPr lang="lt-LT" sz="3600" b="1" i="0" dirty="0">
                <a:solidFill>
                  <a:srgbClr val="002060"/>
                </a:solidFill>
                <a:effectLst/>
              </a:rPr>
              <a:t> </a:t>
            </a:r>
            <a:r>
              <a:rPr lang="lt-LT" sz="3600" b="0" i="0" dirty="0">
                <a:solidFill>
                  <a:srgbClr val="000000"/>
                </a:solidFill>
                <a:effectLst/>
              </a:rPr>
              <a:t>– fizinis asmuo, užsiimantis individualia </a:t>
            </a:r>
            <a:r>
              <a:rPr lang="lt-LT" sz="3600" b="0" i="1" dirty="0">
                <a:solidFill>
                  <a:srgbClr val="000000"/>
                </a:solidFill>
                <a:effectLst/>
              </a:rPr>
              <a:t>švietimo teikėjo </a:t>
            </a:r>
            <a:r>
              <a:rPr lang="lt-LT" sz="3600" b="0" i="0" dirty="0">
                <a:solidFill>
                  <a:srgbClr val="000000"/>
                </a:solidFill>
                <a:effectLst/>
              </a:rPr>
              <a:t>veikla.</a:t>
            </a:r>
            <a:endParaRPr lang="en-US" sz="3600" b="0" i="0" dirty="0">
              <a:solidFill>
                <a:srgbClr val="000000"/>
              </a:solidFill>
              <a:effectLst/>
            </a:endParaRPr>
          </a:p>
          <a:p>
            <a:endParaRPr lang="en-US" sz="3200" dirty="0">
              <a:solidFill>
                <a:srgbClr val="000000"/>
              </a:solidFill>
            </a:endParaRPr>
          </a:p>
          <a:p>
            <a:endParaRPr lang="lt-LT" sz="2800" i="1" dirty="0">
              <a:solidFill>
                <a:srgbClr val="000000"/>
              </a:solidFill>
            </a:endParaRPr>
          </a:p>
          <a:p>
            <a:endParaRPr lang="lt-LT" sz="2800" i="1" dirty="0">
              <a:solidFill>
                <a:srgbClr val="000000"/>
              </a:solidFill>
            </a:endParaRPr>
          </a:p>
          <a:p>
            <a:pPr algn="just"/>
            <a:r>
              <a:rPr lang="en-US" sz="2800" i="1" dirty="0">
                <a:solidFill>
                  <a:srgbClr val="002060"/>
                </a:solidFill>
              </a:rPr>
              <a:t>* </a:t>
            </a:r>
            <a:r>
              <a:rPr lang="lt-LT" sz="2800" i="1" dirty="0">
                <a:solidFill>
                  <a:srgbClr val="002060"/>
                </a:solidFill>
                <a:effectLst/>
              </a:rPr>
              <a:t>Lietuvos Respublikos švietimo įstatymas </a:t>
            </a:r>
            <a:r>
              <a:rPr lang="lt-LT" sz="2800" i="1" dirty="0">
                <a:solidFill>
                  <a:srgbClr val="002060"/>
                </a:solidFill>
                <a:effectLst/>
                <a:hlinkClick r:id="rId2">
                  <a:extLst>
                    <a:ext uri="{A12FA001-AC4F-418D-AE19-62706E023703}">
                      <ahyp:hlinkClr xmlns:ahyp="http://schemas.microsoft.com/office/drawing/2018/hyperlinkcolor" val="tx"/>
                    </a:ext>
                  </a:extLst>
                </a:hlinkClick>
              </a:rPr>
              <a:t>https://e-seimas.lrs.lt/portal/legalAct/lt/TAD/TAIS.1480/asr</a:t>
            </a:r>
            <a:endParaRPr lang="lt-LT" sz="2800" i="1" dirty="0">
              <a:solidFill>
                <a:srgbClr val="002060"/>
              </a:solidFill>
              <a:effectLst/>
            </a:endParaRPr>
          </a:p>
          <a:p>
            <a:pPr algn="just"/>
            <a:r>
              <a:rPr lang="en-US" sz="2800" i="1" dirty="0">
                <a:solidFill>
                  <a:srgbClr val="002060"/>
                </a:solidFill>
              </a:rPr>
              <a:t>**</a:t>
            </a:r>
            <a:r>
              <a:rPr lang="lt-LT" sz="2800" i="1" dirty="0">
                <a:solidFill>
                  <a:srgbClr val="002060"/>
                </a:solidFill>
                <a:effectLst/>
              </a:rPr>
              <a:t>Lietuvos Respublikos neformaliojo suaugusiųjų švietimo ir tęstinio mokymosi įstatymas </a:t>
            </a:r>
            <a:r>
              <a:rPr lang="lt-LT" sz="2800" i="1" dirty="0">
                <a:solidFill>
                  <a:srgbClr val="002060"/>
                </a:solidFill>
                <a:effectLst/>
                <a:hlinkClick r:id="rId3">
                  <a:extLst>
                    <a:ext uri="{A12FA001-AC4F-418D-AE19-62706E023703}">
                      <ahyp:hlinkClr xmlns:ahyp="http://schemas.microsoft.com/office/drawing/2018/hyperlinkcolor" val="tx"/>
                    </a:ext>
                  </a:extLst>
                </a:hlinkClick>
              </a:rPr>
              <a:t>https://e-seimas.lrs.lt/portal/legalAct/lt/TAD/TAIS.60192</a:t>
            </a:r>
            <a:endParaRPr lang="lt-LT" sz="2800" i="1" dirty="0">
              <a:solidFill>
                <a:srgbClr val="002060"/>
              </a:solidFill>
              <a:effectLst/>
            </a:endParaRPr>
          </a:p>
          <a:p>
            <a:endParaRPr lang="en-US" sz="2800" i="1" dirty="0">
              <a:solidFill>
                <a:srgbClr val="000000"/>
              </a:solidFill>
            </a:endParaRPr>
          </a:p>
          <a:p>
            <a:endParaRPr lang="lt-LT" sz="3200" dirty="0"/>
          </a:p>
        </p:txBody>
      </p:sp>
    </p:spTree>
    <p:extLst>
      <p:ext uri="{BB962C8B-B14F-4D97-AF65-F5344CB8AC3E}">
        <p14:creationId xmlns:p14="http://schemas.microsoft.com/office/powerpoint/2010/main" val="356265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834744B7-FB2C-7669-423E-1355751D4C2A}"/>
              </a:ext>
            </a:extLst>
          </p:cNvPr>
          <p:cNvSpPr>
            <a:spLocks noGrp="1"/>
          </p:cNvSpPr>
          <p:nvPr>
            <p:ph type="title"/>
          </p:nvPr>
        </p:nvSpPr>
        <p:spPr>
          <a:xfrm>
            <a:off x="1525057" y="801468"/>
            <a:ext cx="17852441" cy="838691"/>
          </a:xfrm>
        </p:spPr>
        <p:txBody>
          <a:bodyPr/>
          <a:lstStyle/>
          <a:p>
            <a:r>
              <a:rPr lang="lt-LT" dirty="0">
                <a:solidFill>
                  <a:srgbClr val="002060"/>
                </a:solidFill>
                <a:latin typeface="+mn-lt"/>
              </a:rPr>
              <a:t>PFSA reikalavimai neformaliojo švietimo mokymams</a:t>
            </a:r>
          </a:p>
        </p:txBody>
      </p:sp>
      <p:sp>
        <p:nvSpPr>
          <p:cNvPr id="3" name="Teksto vietos rezervavimo ženklas 2">
            <a:extLst>
              <a:ext uri="{FF2B5EF4-FFF2-40B4-BE49-F238E27FC236}">
                <a16:creationId xmlns:a16="http://schemas.microsoft.com/office/drawing/2014/main" id="{2F8970C7-50F7-7CC3-8509-862DEDA23C54}"/>
              </a:ext>
            </a:extLst>
          </p:cNvPr>
          <p:cNvSpPr>
            <a:spLocks noGrp="1"/>
          </p:cNvSpPr>
          <p:nvPr>
            <p:ph type="body" idx="1"/>
          </p:nvPr>
        </p:nvSpPr>
        <p:spPr>
          <a:xfrm>
            <a:off x="1525057" y="1831293"/>
            <a:ext cx="17502245" cy="9140964"/>
          </a:xfrm>
        </p:spPr>
        <p:txBody>
          <a:bodyPr/>
          <a:lstStyle/>
          <a:p>
            <a:pPr algn="just">
              <a:buNone/>
              <a:tabLst>
                <a:tab pos="560705" algn="l"/>
              </a:tabLst>
            </a:pPr>
            <a:r>
              <a:rPr lang="lt-LT" sz="3200" dirty="0">
                <a:solidFill>
                  <a:srgbClr val="000000"/>
                </a:solidFill>
                <a:effectLst/>
                <a:ea typeface="Times New Roman" panose="02020603050405020304" pitchFamily="18" charset="0"/>
              </a:rPr>
              <a:t>2.25.2.	vykdant Aprašo 2.1.2.1.1–2.1.2.1.2, 2.1.3.1 ir 2.1.3.2.1 papunkčiuose numatytas neformaliojo švietimo veiklas (išskyrus profesinio mokymo veiklas):</a:t>
            </a:r>
            <a:endParaRPr lang="lt-LT" sz="3200" dirty="0">
              <a:effectLst/>
              <a:ea typeface="Times New Roman" panose="02020603050405020304" pitchFamily="18" charset="0"/>
            </a:endParaRPr>
          </a:p>
          <a:p>
            <a:pPr algn="just">
              <a:buNone/>
              <a:tabLst>
                <a:tab pos="650240" algn="l"/>
              </a:tabLst>
            </a:pPr>
            <a:r>
              <a:rPr lang="lt-LT" sz="3200" dirty="0">
                <a:solidFill>
                  <a:srgbClr val="000000"/>
                </a:solidFill>
                <a:effectLst/>
                <a:ea typeface="Times New Roman" panose="02020603050405020304" pitchFamily="18" charset="0"/>
              </a:rPr>
              <a:t>2.25.2.1.	</a:t>
            </a:r>
            <a:r>
              <a:rPr lang="lt-LT" sz="3200" b="1" i="1" dirty="0">
                <a:solidFill>
                  <a:srgbClr val="000000"/>
                </a:solidFill>
                <a:effectLst/>
                <a:ea typeface="Times New Roman" panose="02020603050405020304" pitchFamily="18" charset="0"/>
              </a:rPr>
              <a:t>mokymus vykdytų švietimo teikėjai </a:t>
            </a:r>
            <a:r>
              <a:rPr lang="lt-LT" sz="3200" dirty="0">
                <a:solidFill>
                  <a:srgbClr val="000000"/>
                </a:solidFill>
                <a:effectLst/>
                <a:ea typeface="Times New Roman" panose="02020603050405020304" pitchFamily="18" charset="0"/>
              </a:rPr>
              <a:t>(t. y. </a:t>
            </a:r>
            <a:r>
              <a:rPr lang="lt-LT" sz="3200" b="1" i="1" dirty="0">
                <a:solidFill>
                  <a:srgbClr val="000000"/>
                </a:solidFill>
                <a:effectLst/>
                <a:ea typeface="Times New Roman" panose="02020603050405020304" pitchFamily="18" charset="0"/>
              </a:rPr>
              <a:t>mokykla, laisvasis mokytojas arba kitas švietimo teikėjas (įstaiga, įmonė, organizacija, kuriems švietimas nėra pagrindinė veikla</a:t>
            </a:r>
            <a:r>
              <a:rPr lang="lt-LT" sz="3200" dirty="0">
                <a:solidFill>
                  <a:srgbClr val="000000"/>
                </a:solidFill>
                <a:effectLst/>
                <a:ea typeface="Times New Roman" panose="02020603050405020304" pitchFamily="18" charset="0"/>
              </a:rPr>
              <a:t>), o asmuo, ugdantis projekto veiklų dalyvius, pagal Švietimo įstatymo 48 straipsnio nuostatas turėtų teisę dirbti mokytoju pagal neformaliąsias švietimo programas;</a:t>
            </a:r>
            <a:endParaRPr lang="lt-LT" sz="3200" dirty="0">
              <a:effectLst/>
              <a:ea typeface="Times New Roman" panose="02020603050405020304" pitchFamily="18" charset="0"/>
            </a:endParaRPr>
          </a:p>
          <a:p>
            <a:pPr algn="just">
              <a:buNone/>
              <a:tabLst>
                <a:tab pos="650240" algn="l"/>
              </a:tabLst>
            </a:pPr>
            <a:r>
              <a:rPr lang="lt-LT" sz="3200" dirty="0">
                <a:solidFill>
                  <a:srgbClr val="000000"/>
                </a:solidFill>
                <a:effectLst/>
                <a:ea typeface="Times New Roman" panose="02020603050405020304" pitchFamily="18" charset="0"/>
              </a:rPr>
              <a:t>2.25.2.2.	tuo atveju, kai mokymus vykdantis švietimo teikėjas nėra projekto vykdytojas, partneris ir (ar) projektą vykdantis personalas, mokymai būtų vykdomi pagal projekto vykdytojo ar partnerio su išorės tiekėju – neformaliojo švietimo teikėju sudarytą mokymo paslaugų teikimo sutartį;</a:t>
            </a:r>
            <a:endParaRPr lang="lt-LT" sz="3200" dirty="0">
              <a:effectLst/>
              <a:ea typeface="Times New Roman" panose="02020603050405020304" pitchFamily="18" charset="0"/>
            </a:endParaRPr>
          </a:p>
          <a:p>
            <a:pPr algn="just">
              <a:buNone/>
              <a:tabLst>
                <a:tab pos="650240" algn="l"/>
              </a:tabLst>
            </a:pPr>
            <a:r>
              <a:rPr lang="lt-LT" sz="3200" dirty="0">
                <a:solidFill>
                  <a:srgbClr val="000000"/>
                </a:solidFill>
                <a:effectLst/>
                <a:ea typeface="Times New Roman" panose="02020603050405020304" pitchFamily="18" charset="0"/>
              </a:rPr>
              <a:t>2.25.2.3.	</a:t>
            </a:r>
            <a:r>
              <a:rPr lang="lt-LT" sz="3200" b="1" i="1" dirty="0">
                <a:solidFill>
                  <a:srgbClr val="000000"/>
                </a:solidFill>
                <a:effectLst/>
                <a:ea typeface="Times New Roman" panose="02020603050405020304" pitchFamily="18" charset="0"/>
              </a:rPr>
              <a:t>mokymai vyktų pagal neformaliojo švietimo teikėjo vadovo ar jo įgalioto asmens patvirtintas neformaliojo mokymo programas</a:t>
            </a:r>
            <a:r>
              <a:rPr lang="lt-LT" sz="3200" dirty="0">
                <a:solidFill>
                  <a:srgbClr val="000000"/>
                </a:solidFill>
                <a:effectLst/>
                <a:ea typeface="Times New Roman" panose="02020603050405020304" pitchFamily="18" charset="0"/>
              </a:rPr>
              <a:t>, kuriose būtų nurodyta: mokymų pagal šią programą metu įgyjamos kompetencijos ir galimybės tai panaudoti darbinėje veikloje; mokymo temos; mokymų trukmė valandomis, dienomis ir savaitėmis; baigiamojo tikrinimo forma;</a:t>
            </a:r>
            <a:endParaRPr lang="lt-LT" sz="3200" dirty="0">
              <a:effectLst/>
              <a:ea typeface="Times New Roman" panose="02020603050405020304" pitchFamily="18" charset="0"/>
            </a:endParaRPr>
          </a:p>
          <a:p>
            <a:pPr algn="just">
              <a:tabLst>
                <a:tab pos="650240" algn="l"/>
              </a:tabLst>
            </a:pPr>
            <a:r>
              <a:rPr lang="lt-LT" sz="3200" dirty="0">
                <a:solidFill>
                  <a:srgbClr val="000000"/>
                </a:solidFill>
                <a:effectLst/>
                <a:ea typeface="Times New Roman" panose="02020603050405020304" pitchFamily="18" charset="0"/>
              </a:rPr>
              <a:t>2.25.2.4.	pasibaigus mokymui neformaliojo mokymo teikėjas išduotų projekto veiklų dalyviui, baigusiam neformaliojo mokymo programą, </a:t>
            </a:r>
            <a:r>
              <a:rPr lang="lt-LT" sz="3200" b="1" i="1" dirty="0">
                <a:solidFill>
                  <a:srgbClr val="000000"/>
                </a:solidFill>
                <a:effectLst/>
                <a:ea typeface="Times New Roman" panose="02020603050405020304" pitchFamily="18" charset="0"/>
              </a:rPr>
              <a:t>neformaliojo mokymo programos baigimą patvirtinantį dokumentą</a:t>
            </a:r>
            <a:r>
              <a:rPr lang="lt-LT" sz="3200" dirty="0">
                <a:solidFill>
                  <a:srgbClr val="000000"/>
                </a:solidFill>
                <a:effectLst/>
                <a:ea typeface="Times New Roman" panose="02020603050405020304" pitchFamily="18" charset="0"/>
              </a:rPr>
              <a:t>, o projekto veiklų dalyviui, nebaigusiam neformaliojo mokymo programos – </a:t>
            </a:r>
            <a:r>
              <a:rPr lang="lt-LT" sz="3200" b="1" dirty="0">
                <a:solidFill>
                  <a:srgbClr val="000000"/>
                </a:solidFill>
                <a:effectLst/>
                <a:ea typeface="Times New Roman" panose="02020603050405020304" pitchFamily="18" charset="0"/>
              </a:rPr>
              <a:t>mokymąsi pagal neformaliąją programą patvirtinantį dokumentą</a:t>
            </a:r>
            <a:r>
              <a:rPr lang="lt-LT" sz="3200" dirty="0">
                <a:solidFill>
                  <a:srgbClr val="000000"/>
                </a:solidFill>
                <a:effectLst/>
                <a:ea typeface="Times New Roman" panose="02020603050405020304" pitchFamily="18" charset="0"/>
              </a:rPr>
              <a:t>, kuriame būtų nurodyta faktiškai įvykdytų mokymų trukmė (valandomis);</a:t>
            </a:r>
            <a:endParaRPr lang="lt-LT" sz="3200" dirty="0">
              <a:effectLst/>
              <a:ea typeface="Times New Roman" panose="02020603050405020304" pitchFamily="18" charset="0"/>
            </a:endParaRPr>
          </a:p>
          <a:p>
            <a:endParaRPr lang="lt-LT" dirty="0"/>
          </a:p>
        </p:txBody>
      </p:sp>
    </p:spTree>
    <p:extLst>
      <p:ext uri="{BB962C8B-B14F-4D97-AF65-F5344CB8AC3E}">
        <p14:creationId xmlns:p14="http://schemas.microsoft.com/office/powerpoint/2010/main" val="26961743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D4D4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0476BB96A7164B90D2960AA627C483" ma:contentTypeVersion="13" ma:contentTypeDescription="Create a new document." ma:contentTypeScope="" ma:versionID="5ad16ec4e0732dfda469082878ceac5a">
  <xsd:schema xmlns:xsd="http://www.w3.org/2001/XMLSchema" xmlns:xs="http://www.w3.org/2001/XMLSchema" xmlns:p="http://schemas.microsoft.com/office/2006/metadata/properties" xmlns:ns3="e8c900e1-2df0-46c6-b970-3f90db3a8254" xmlns:ns4="0d3e8ea5-ff24-4ee2-85fa-e470bd92ae95" targetNamespace="http://schemas.microsoft.com/office/2006/metadata/properties" ma:root="true" ma:fieldsID="4ee98007422898ce887fcbd9f57f5a9b" ns3:_="" ns4:_="">
    <xsd:import namespace="e8c900e1-2df0-46c6-b970-3f90db3a8254"/>
    <xsd:import namespace="0d3e8ea5-ff24-4ee2-85fa-e470bd92ae95"/>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3:MediaServiceSystemTags" minOccurs="0"/>
                <xsd:element ref="ns3:MediaServiceGenerationTime" minOccurs="0"/>
                <xsd:element ref="ns3:MediaServiceEventHashCode" minOccurs="0"/>
                <xsd:element ref="ns3:_activity"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c900e1-2df0-46c6-b970-3f90db3a8254"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ystemTags" ma:index="13" nillable="true" ma:displayName="MediaServiceSystemTags" ma:hidden="true" ma:internalName="MediaServiceSystemTags" ma:readOnly="true">
      <xsd:simpleType>
        <xsd:restriction base="dms:Note"/>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d3e8ea5-ff24-4ee2-85fa-e470bd92ae95"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e8c900e1-2df0-46c6-b970-3f90db3a8254" xsi:nil="true"/>
  </documentManagement>
</p:properties>
</file>

<file path=customXml/itemProps1.xml><?xml version="1.0" encoding="utf-8"?>
<ds:datastoreItem xmlns:ds="http://schemas.openxmlformats.org/officeDocument/2006/customXml" ds:itemID="{F0A074FD-76CF-42A2-8673-7EEF72CFCF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c900e1-2df0-46c6-b970-3f90db3a8254"/>
    <ds:schemaRef ds:uri="0d3e8ea5-ff24-4ee2-85fa-e470bd92ae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10CCB3-D265-486E-A4C8-6B8D527FFF38}">
  <ds:schemaRefs>
    <ds:schemaRef ds:uri="http://schemas.microsoft.com/sharepoint/v3/contenttype/forms"/>
  </ds:schemaRefs>
</ds:datastoreItem>
</file>

<file path=customXml/itemProps3.xml><?xml version="1.0" encoding="utf-8"?>
<ds:datastoreItem xmlns:ds="http://schemas.openxmlformats.org/officeDocument/2006/customXml" ds:itemID="{5E137B98-C30A-4448-98E3-4BF63DEA51DA}">
  <ds:schemaRefs>
    <ds:schemaRef ds:uri="http://www.w3.org/XML/1998/namespace"/>
    <ds:schemaRef ds:uri="0d3e8ea5-ff24-4ee2-85fa-e470bd92ae95"/>
    <ds:schemaRef ds:uri="http://schemas.microsoft.com/office/infopath/2007/PartnerControls"/>
    <ds:schemaRef ds:uri="http://purl.org/dc/dcmitype/"/>
    <ds:schemaRef ds:uri="http://purl.org/dc/terms/"/>
    <ds:schemaRef ds:uri="e8c900e1-2df0-46c6-b970-3f90db3a8254"/>
    <ds:schemaRef ds:uri="http://purl.org/dc/elements/1.1/"/>
    <ds:schemaRef ds:uri="http://schemas.microsoft.com/office/2006/documentManagement/type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5589</TotalTime>
  <Words>1458</Words>
  <Application>Microsoft Office PowerPoint</Application>
  <PresentationFormat>Pasirinktinai</PresentationFormat>
  <Paragraphs>103</Paragraphs>
  <Slides>10</Slides>
  <Notes>6</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10</vt:i4>
      </vt:variant>
    </vt:vector>
  </HeadingPairs>
  <TitlesOfParts>
    <vt:vector size="15" baseType="lpstr">
      <vt:lpstr>Aptos</vt:lpstr>
      <vt:lpstr>Calibri</vt:lpstr>
      <vt:lpstr>Segoe UI</vt:lpstr>
      <vt:lpstr>Times New Roman</vt:lpstr>
      <vt:lpstr>Office Theme</vt:lpstr>
      <vt:lpstr>„PowerPoint“ pateiktis</vt:lpstr>
      <vt:lpstr>Finansuojami mokymai pagal PFSA* (1)</vt:lpstr>
      <vt:lpstr>Finansuojami mokymai pagal PFSA (2) </vt:lpstr>
      <vt:lpstr>„PowerPoint“ pateiktis</vt:lpstr>
      <vt:lpstr> Kodėl PFSA  išskirti „mokymai“?</vt:lpstr>
      <vt:lpstr>„PowerPoint“ pateiktis</vt:lpstr>
      <vt:lpstr>„PowerPoint“ pateiktis</vt:lpstr>
      <vt:lpstr>„PowerPoint“ pateiktis</vt:lpstr>
      <vt:lpstr>PFSA reikalavimai neformaliojo švietimo mokymams</vt:lpstr>
      <vt:lpstr>PFSA reikalavimai neformaliems profesiniams mokymams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Premium Presentations</dc:title>
  <dc:creator>Giedrė Andriuškevičė</dc:creator>
  <cp:lastModifiedBy>Ana Grabštunovič</cp:lastModifiedBy>
  <cp:revision>78</cp:revision>
  <dcterms:created xsi:type="dcterms:W3CDTF">2022-09-14T15:43:25Z</dcterms:created>
  <dcterms:modified xsi:type="dcterms:W3CDTF">2025-03-28T08:34:56Z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2021-03-19T00:00:00Z</vt:filetime>
  </property>
  <property fmtid="{D5CDD505-2E9C-101B-9397-08002B2CF9AE}" pid="3" name="Creator">
    <vt:lpwstr>Microsoft® PowerPoint® 2019</vt:lpwstr>
  </property>
  <property fmtid="{D5CDD505-2E9C-101B-9397-08002B2CF9AE}" pid="4" name="LastSaved">
    <vt:filetime>2022-09-14T00:00:00Z</vt:filetime>
  </property>
  <property fmtid="{D5CDD505-2E9C-101B-9397-08002B2CF9AE}" pid="5" name="ContentTypeId">
    <vt:lpwstr>0x010100BF0476BB96A7164B90D2960AA627C483</vt:lpwstr>
  </property>
</Properties>
</file>