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6"/>
  </p:notesMasterIdLst>
  <p:sldIdLst>
    <p:sldId id="256" r:id="rId5"/>
    <p:sldId id="314" r:id="rId6"/>
    <p:sldId id="313" r:id="rId7"/>
    <p:sldId id="316" r:id="rId8"/>
    <p:sldId id="317" r:id="rId9"/>
    <p:sldId id="318" r:id="rId10"/>
    <p:sldId id="319" r:id="rId11"/>
    <p:sldId id="312" r:id="rId12"/>
    <p:sldId id="321" r:id="rId13"/>
    <p:sldId id="315" r:id="rId14"/>
    <p:sldId id="322" r:id="rId15"/>
  </p:sldIdLst>
  <p:sldSz cx="20104100" cy="11315700"/>
  <p:notesSz cx="20104100" cy="11315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BBA43E-3D5C-D1A7-3A2B-E128B0BE1682}" name="Virginija Lauruvėnė" initials="VL" userId="S::virginija.lauruvene@vrm.lt::aa12299f-961b-438e-83ce-88e85c6f9477" providerId="AD"/>
  <p188:author id="{5F9DD868-0C12-3C8C-1424-00817435A3E3}" name="Dalia Česlauskaitė" initials="DČ" userId="S::Dalia.Ceslauskaite@vrm.lt::3c6400cc-2598-4e82-97ff-dc26ecdaafda" providerId="AD"/>
  <p188:author id="{AB2BF7DE-70D7-42F4-2496-A84C9BF0EF6F}" name="Indrė Barčienė" initials="IB" userId="S::Indre.Barciene@vrm.lt::fe846f0b-5739-4ae6-8220-c8cd0f3e588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lia Česlauskaitė" initials="DČ" lastIdx="32" clrIdx="0">
    <p:extLst>
      <p:ext uri="{19B8F6BF-5375-455C-9EA6-DF929625EA0E}">
        <p15:presenceInfo xmlns:p15="http://schemas.microsoft.com/office/powerpoint/2012/main" userId="S-1-5-21-4209697224-3871758227-447121003-33310" providerId="AD"/>
      </p:ext>
    </p:extLst>
  </p:cmAuthor>
  <p:cmAuthor id="2" name="Virginija Lauruvėnė" initials="VL" lastIdx="30" clrIdx="1">
    <p:extLst>
      <p:ext uri="{19B8F6BF-5375-455C-9EA6-DF929625EA0E}">
        <p15:presenceInfo xmlns:p15="http://schemas.microsoft.com/office/powerpoint/2012/main" userId="S::virginija.lauruvene@vrm.lt::aa12299f-961b-438e-83ce-88e85c6f9477" providerId="AD"/>
      </p:ext>
    </p:extLst>
  </p:cmAuthor>
  <p:cmAuthor id="3" name="Ana Kurban-Špitaliova" initials="AK" lastIdx="2" clrIdx="2">
    <p:extLst>
      <p:ext uri="{19B8F6BF-5375-455C-9EA6-DF929625EA0E}">
        <p15:presenceInfo xmlns:p15="http://schemas.microsoft.com/office/powerpoint/2012/main" userId="S::Ana.Kurban-Spitaliova@vrm.lt::f3c38634-2ec2-4695-a0a3-2c944b26a9f3" providerId="AD"/>
      </p:ext>
    </p:extLst>
  </p:cmAuthor>
  <p:cmAuthor id="4" name="Indrė Barčienė" initials="IB" lastIdx="13" clrIdx="3">
    <p:extLst>
      <p:ext uri="{19B8F6BF-5375-455C-9EA6-DF929625EA0E}">
        <p15:presenceInfo xmlns:p15="http://schemas.microsoft.com/office/powerpoint/2012/main" userId="S::Indre.Barciene@vrm.lt::fe846f0b-5739-4ae6-8220-c8cd0f3e5887" providerId="AD"/>
      </p:ext>
    </p:extLst>
  </p:cmAuthor>
  <p:cmAuthor id="5" name="Dalia Česlauskaitė" initials="DČ [2]" lastIdx="4" clrIdx="4">
    <p:extLst>
      <p:ext uri="{19B8F6BF-5375-455C-9EA6-DF929625EA0E}">
        <p15:presenceInfo xmlns:p15="http://schemas.microsoft.com/office/powerpoint/2012/main" userId="S::dalia.ceslauskaite@vrm.lt::3c6400cc-2598-4e82-97ff-dc26ecdaa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E5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5A6C3-B292-4768-A8E4-AD484EE2CF4A}" v="507" dt="2025-02-20T14:57:40.690"/>
    <p1510:client id="{F320099F-C4E4-40D8-B58A-6DD7078502AF}" v="1765" dt="2025-02-20T13:47:16.75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Šviesus stilius 3 – paryškinima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Vidutinis stilius 2 – paryškinima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Šviesus stilius 2 – paryškinima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Šviesus stilius 1 – paryškinima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Vidutinis stilius 1 – paryškinima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A488322-F2BA-4B5B-9748-0D474271808F}" styleName="Vidutinis stilius 3 – paryškinima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Vidutinis stilius 1 – paryškinima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38" autoAdjust="0"/>
  </p:normalViewPr>
  <p:slideViewPr>
    <p:cSldViewPr snapToGrid="0">
      <p:cViewPr varScale="1">
        <p:scale>
          <a:sx n="33" d="100"/>
          <a:sy n="33" d="100"/>
        </p:scale>
        <p:origin x="1104" y="5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9847E-E0DF-4722-8C07-CFD9760AA7AA}" type="doc">
      <dgm:prSet loTypeId="urn:microsoft.com/office/officeart/2005/8/layout/orgChart1" loCatId="hierarchy" qsTypeId="urn:microsoft.com/office/officeart/2005/8/quickstyle/3d2" qsCatId="3D" csTypeId="urn:microsoft.com/office/officeart/2005/8/colors/accent6_1" csCatId="accent6" phldr="1"/>
      <dgm:spPr/>
      <dgm:t>
        <a:bodyPr/>
        <a:lstStyle/>
        <a:p>
          <a:endParaRPr lang="lt-LT"/>
        </a:p>
      </dgm:t>
    </dgm:pt>
    <dgm:pt modelId="{7AC04FD4-2530-4077-A4CD-921E0677FEDD}">
      <dgm:prSet phldrT="[Tekstas]" custT="1"/>
      <dgm:spPr/>
      <dgm:t>
        <a:bodyPr/>
        <a:lstStyle/>
        <a:p>
          <a:r>
            <a:rPr lang="lt-LT" sz="4400" dirty="0"/>
            <a:t>Vietos plėtros strategijos keitimo iniciatoriai </a:t>
          </a:r>
        </a:p>
      </dgm:t>
    </dgm:pt>
    <dgm:pt modelId="{256FC57D-A25A-4EA9-BD46-7E4AC9B7382B}" type="parTrans" cxnId="{D785F0CC-585E-4D83-AAB3-C7D9159C3334}">
      <dgm:prSet/>
      <dgm:spPr/>
      <dgm:t>
        <a:bodyPr/>
        <a:lstStyle/>
        <a:p>
          <a:endParaRPr lang="lt-LT"/>
        </a:p>
      </dgm:t>
    </dgm:pt>
    <dgm:pt modelId="{E817675D-15C2-4D02-88FA-1B31D33F3601}" type="sibTrans" cxnId="{D785F0CC-585E-4D83-AAB3-C7D9159C3334}">
      <dgm:prSet/>
      <dgm:spPr/>
      <dgm:t>
        <a:bodyPr/>
        <a:lstStyle/>
        <a:p>
          <a:endParaRPr lang="lt-LT"/>
        </a:p>
      </dgm:t>
    </dgm:pt>
    <dgm:pt modelId="{961FACFA-B237-45A0-AB60-4ECE34E38406}">
      <dgm:prSet phldrT="[Tekstas]" custT="1"/>
      <dgm:spPr/>
      <dgm:t>
        <a:bodyPr/>
        <a:lstStyle/>
        <a:p>
          <a:r>
            <a:rPr lang="lt-LT" sz="4400" dirty="0"/>
            <a:t>Miesto VVG </a:t>
          </a:r>
        </a:p>
      </dgm:t>
    </dgm:pt>
    <dgm:pt modelId="{BD0F062B-2167-4BA0-9BB4-FA2AF5A9AAE2}" type="parTrans" cxnId="{55E311DF-615A-4930-999B-BD4B31347CD1}">
      <dgm:prSet/>
      <dgm:spPr/>
      <dgm:t>
        <a:bodyPr/>
        <a:lstStyle/>
        <a:p>
          <a:endParaRPr lang="lt-LT"/>
        </a:p>
      </dgm:t>
    </dgm:pt>
    <dgm:pt modelId="{32E32B98-E9F8-4581-8D0D-42207C9694BB}" type="sibTrans" cxnId="{55E311DF-615A-4930-999B-BD4B31347CD1}">
      <dgm:prSet/>
      <dgm:spPr/>
      <dgm:t>
        <a:bodyPr/>
        <a:lstStyle/>
        <a:p>
          <a:endParaRPr lang="lt-LT"/>
        </a:p>
      </dgm:t>
    </dgm:pt>
    <dgm:pt modelId="{E30DA281-04E3-4FAB-9EA8-6DC0CA6949BA}">
      <dgm:prSet phldrT="[Tekstas]" custT="1"/>
      <dgm:spPr/>
      <dgm:t>
        <a:bodyPr/>
        <a:lstStyle/>
        <a:p>
          <a:r>
            <a:rPr lang="lt-LT" sz="4400" dirty="0"/>
            <a:t>Vidaus reikalų ministerija (VRM)</a:t>
          </a:r>
        </a:p>
      </dgm:t>
    </dgm:pt>
    <dgm:pt modelId="{1225AE3F-1631-4F83-A09C-49600F63BC6F}" type="parTrans" cxnId="{481BD7DB-F085-48A1-9ADF-B29E4526057C}">
      <dgm:prSet/>
      <dgm:spPr/>
      <dgm:t>
        <a:bodyPr/>
        <a:lstStyle/>
        <a:p>
          <a:endParaRPr lang="lt-LT"/>
        </a:p>
      </dgm:t>
    </dgm:pt>
    <dgm:pt modelId="{A80BC1BD-0A11-4E22-8C66-3A813F302020}" type="sibTrans" cxnId="{481BD7DB-F085-48A1-9ADF-B29E4526057C}">
      <dgm:prSet/>
      <dgm:spPr/>
      <dgm:t>
        <a:bodyPr/>
        <a:lstStyle/>
        <a:p>
          <a:endParaRPr lang="lt-LT"/>
        </a:p>
      </dgm:t>
    </dgm:pt>
    <dgm:pt modelId="{A1EB4DBE-E447-47FC-88EB-CB6BC6C7D8CD}" type="pres">
      <dgm:prSet presAssocID="{4CB9847E-E0DF-4722-8C07-CFD9760AA7A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979E4BB-5A35-4DFE-9C59-FADC4D8728CD}" type="pres">
      <dgm:prSet presAssocID="{7AC04FD4-2530-4077-A4CD-921E0677FEDD}" presName="hierRoot1" presStyleCnt="0">
        <dgm:presLayoutVars>
          <dgm:hierBranch val="init"/>
        </dgm:presLayoutVars>
      </dgm:prSet>
      <dgm:spPr/>
    </dgm:pt>
    <dgm:pt modelId="{7B77B569-2DD7-4BB2-B1E6-F5C745074283}" type="pres">
      <dgm:prSet presAssocID="{7AC04FD4-2530-4077-A4CD-921E0677FEDD}" presName="rootComposite1" presStyleCnt="0"/>
      <dgm:spPr/>
    </dgm:pt>
    <dgm:pt modelId="{C6D85ED0-5166-47A2-A793-0222FE94FCF1}" type="pres">
      <dgm:prSet presAssocID="{7AC04FD4-2530-4077-A4CD-921E0677FEDD}" presName="rootText1" presStyleLbl="node0" presStyleIdx="0" presStyleCnt="1" custScaleX="114470" custScaleY="63242">
        <dgm:presLayoutVars>
          <dgm:chPref val="3"/>
        </dgm:presLayoutVars>
      </dgm:prSet>
      <dgm:spPr/>
    </dgm:pt>
    <dgm:pt modelId="{2DEC99A1-9B2E-47AE-9CED-D3185FD6124A}" type="pres">
      <dgm:prSet presAssocID="{7AC04FD4-2530-4077-A4CD-921E0677FEDD}" presName="rootConnector1" presStyleLbl="node1" presStyleIdx="0" presStyleCnt="0"/>
      <dgm:spPr/>
    </dgm:pt>
    <dgm:pt modelId="{0095A78C-3B49-40A5-8CF3-7ED2CFC623B5}" type="pres">
      <dgm:prSet presAssocID="{7AC04FD4-2530-4077-A4CD-921E0677FEDD}" presName="hierChild2" presStyleCnt="0"/>
      <dgm:spPr/>
    </dgm:pt>
    <dgm:pt modelId="{49E78F81-2046-41C3-8707-3190DC536591}" type="pres">
      <dgm:prSet presAssocID="{BD0F062B-2167-4BA0-9BB4-FA2AF5A9AAE2}" presName="Name37" presStyleLbl="parChTrans1D2" presStyleIdx="0" presStyleCnt="2"/>
      <dgm:spPr/>
    </dgm:pt>
    <dgm:pt modelId="{F330AC23-9327-425F-8995-AB1C3B0B1CB6}" type="pres">
      <dgm:prSet presAssocID="{961FACFA-B237-45A0-AB60-4ECE34E38406}" presName="hierRoot2" presStyleCnt="0">
        <dgm:presLayoutVars>
          <dgm:hierBranch val="init"/>
        </dgm:presLayoutVars>
      </dgm:prSet>
      <dgm:spPr/>
    </dgm:pt>
    <dgm:pt modelId="{1B558BFB-9D98-470A-BC75-D62FAACF8234}" type="pres">
      <dgm:prSet presAssocID="{961FACFA-B237-45A0-AB60-4ECE34E38406}" presName="rootComposite" presStyleCnt="0"/>
      <dgm:spPr/>
    </dgm:pt>
    <dgm:pt modelId="{7D18066B-9391-4EE3-BCD8-947A32F1F7E1}" type="pres">
      <dgm:prSet presAssocID="{961FACFA-B237-45A0-AB60-4ECE34E38406}" presName="rootText" presStyleLbl="node2" presStyleIdx="0" presStyleCnt="2" custScaleY="72587">
        <dgm:presLayoutVars>
          <dgm:chPref val="3"/>
        </dgm:presLayoutVars>
      </dgm:prSet>
      <dgm:spPr/>
    </dgm:pt>
    <dgm:pt modelId="{7F020D0E-ED40-4405-B754-033B314AEAC1}" type="pres">
      <dgm:prSet presAssocID="{961FACFA-B237-45A0-AB60-4ECE34E38406}" presName="rootConnector" presStyleLbl="node2" presStyleIdx="0" presStyleCnt="2"/>
      <dgm:spPr/>
    </dgm:pt>
    <dgm:pt modelId="{73A3FBE4-56CD-4410-A693-F37C1D80893E}" type="pres">
      <dgm:prSet presAssocID="{961FACFA-B237-45A0-AB60-4ECE34E38406}" presName="hierChild4" presStyleCnt="0"/>
      <dgm:spPr/>
    </dgm:pt>
    <dgm:pt modelId="{74E8EF12-7751-4B5B-B994-9531E247EF2D}" type="pres">
      <dgm:prSet presAssocID="{961FACFA-B237-45A0-AB60-4ECE34E38406}" presName="hierChild5" presStyleCnt="0"/>
      <dgm:spPr/>
    </dgm:pt>
    <dgm:pt modelId="{EF21EFE9-D964-46B4-987D-FCB98E54007F}" type="pres">
      <dgm:prSet presAssocID="{1225AE3F-1631-4F83-A09C-49600F63BC6F}" presName="Name37" presStyleLbl="parChTrans1D2" presStyleIdx="1" presStyleCnt="2"/>
      <dgm:spPr/>
    </dgm:pt>
    <dgm:pt modelId="{36956345-9431-433E-9BCD-9F4AE9C6A5D7}" type="pres">
      <dgm:prSet presAssocID="{E30DA281-04E3-4FAB-9EA8-6DC0CA6949BA}" presName="hierRoot2" presStyleCnt="0">
        <dgm:presLayoutVars>
          <dgm:hierBranch val="init"/>
        </dgm:presLayoutVars>
      </dgm:prSet>
      <dgm:spPr/>
    </dgm:pt>
    <dgm:pt modelId="{0642BDAB-C0A0-4BA2-9FE0-39F241010B97}" type="pres">
      <dgm:prSet presAssocID="{E30DA281-04E3-4FAB-9EA8-6DC0CA6949BA}" presName="rootComposite" presStyleCnt="0"/>
      <dgm:spPr/>
    </dgm:pt>
    <dgm:pt modelId="{02A8D905-5D33-42DE-B174-9E454D0C6C62}" type="pres">
      <dgm:prSet presAssocID="{E30DA281-04E3-4FAB-9EA8-6DC0CA6949BA}" presName="rootText" presStyleLbl="node2" presStyleIdx="1" presStyleCnt="2" custScaleY="71490" custLinFactNeighborX="963" custLinFactNeighborY="-642">
        <dgm:presLayoutVars>
          <dgm:chPref val="3"/>
        </dgm:presLayoutVars>
      </dgm:prSet>
      <dgm:spPr/>
    </dgm:pt>
    <dgm:pt modelId="{D3AB48A7-1C24-433A-AAC4-8411460C42B2}" type="pres">
      <dgm:prSet presAssocID="{E30DA281-04E3-4FAB-9EA8-6DC0CA6949BA}" presName="rootConnector" presStyleLbl="node2" presStyleIdx="1" presStyleCnt="2"/>
      <dgm:spPr/>
    </dgm:pt>
    <dgm:pt modelId="{E2BB7A6A-CE0E-4666-A284-91604FF9E5A0}" type="pres">
      <dgm:prSet presAssocID="{E30DA281-04E3-4FAB-9EA8-6DC0CA6949BA}" presName="hierChild4" presStyleCnt="0"/>
      <dgm:spPr/>
    </dgm:pt>
    <dgm:pt modelId="{E175EE15-D9E4-4B13-9018-34A0E2C4C40B}" type="pres">
      <dgm:prSet presAssocID="{E30DA281-04E3-4FAB-9EA8-6DC0CA6949BA}" presName="hierChild5" presStyleCnt="0"/>
      <dgm:spPr/>
    </dgm:pt>
    <dgm:pt modelId="{B38EF8A0-E86B-4581-A925-E97F4219C225}" type="pres">
      <dgm:prSet presAssocID="{7AC04FD4-2530-4077-A4CD-921E0677FEDD}" presName="hierChild3" presStyleCnt="0"/>
      <dgm:spPr/>
    </dgm:pt>
  </dgm:ptLst>
  <dgm:cxnLst>
    <dgm:cxn modelId="{0994B320-52A5-4FD5-87BF-6AD96F228387}" type="presOf" srcId="{7AC04FD4-2530-4077-A4CD-921E0677FEDD}" destId="{C6D85ED0-5166-47A2-A793-0222FE94FCF1}" srcOrd="0" destOrd="0" presId="urn:microsoft.com/office/officeart/2005/8/layout/orgChart1"/>
    <dgm:cxn modelId="{6CFB0B26-5BFC-48B7-874B-AE4B9215FE57}" type="presOf" srcId="{4CB9847E-E0DF-4722-8C07-CFD9760AA7AA}" destId="{A1EB4DBE-E447-47FC-88EB-CB6BC6C7D8CD}" srcOrd="0" destOrd="0" presId="urn:microsoft.com/office/officeart/2005/8/layout/orgChart1"/>
    <dgm:cxn modelId="{3DAD782C-53FE-4846-8D0D-7FEEDA19A171}" type="presOf" srcId="{BD0F062B-2167-4BA0-9BB4-FA2AF5A9AAE2}" destId="{49E78F81-2046-41C3-8707-3190DC536591}" srcOrd="0" destOrd="0" presId="urn:microsoft.com/office/officeart/2005/8/layout/orgChart1"/>
    <dgm:cxn modelId="{AC6F9D5B-EB18-4033-A73E-F1911E5210C6}" type="presOf" srcId="{7AC04FD4-2530-4077-A4CD-921E0677FEDD}" destId="{2DEC99A1-9B2E-47AE-9CED-D3185FD6124A}" srcOrd="1" destOrd="0" presId="urn:microsoft.com/office/officeart/2005/8/layout/orgChart1"/>
    <dgm:cxn modelId="{B1E3A76D-8D05-4B68-AAFB-B73A90A822E1}" type="presOf" srcId="{961FACFA-B237-45A0-AB60-4ECE34E38406}" destId="{7D18066B-9391-4EE3-BCD8-947A32F1F7E1}" srcOrd="0" destOrd="0" presId="urn:microsoft.com/office/officeart/2005/8/layout/orgChart1"/>
    <dgm:cxn modelId="{6A25757D-2629-42A5-B1A8-A57AE3A11B78}" type="presOf" srcId="{E30DA281-04E3-4FAB-9EA8-6DC0CA6949BA}" destId="{D3AB48A7-1C24-433A-AAC4-8411460C42B2}" srcOrd="1" destOrd="0" presId="urn:microsoft.com/office/officeart/2005/8/layout/orgChart1"/>
    <dgm:cxn modelId="{40D24898-4C97-455C-A4DE-A402FCB2327C}" type="presOf" srcId="{1225AE3F-1631-4F83-A09C-49600F63BC6F}" destId="{EF21EFE9-D964-46B4-987D-FCB98E54007F}" srcOrd="0" destOrd="0" presId="urn:microsoft.com/office/officeart/2005/8/layout/orgChart1"/>
    <dgm:cxn modelId="{E8B4569D-EC4D-461F-80D7-DB2DA00F22AE}" type="presOf" srcId="{E30DA281-04E3-4FAB-9EA8-6DC0CA6949BA}" destId="{02A8D905-5D33-42DE-B174-9E454D0C6C62}" srcOrd="0" destOrd="0" presId="urn:microsoft.com/office/officeart/2005/8/layout/orgChart1"/>
    <dgm:cxn modelId="{ED801ACC-112E-40E2-B056-98BA1CCF694C}" type="presOf" srcId="{961FACFA-B237-45A0-AB60-4ECE34E38406}" destId="{7F020D0E-ED40-4405-B754-033B314AEAC1}" srcOrd="1" destOrd="0" presId="urn:microsoft.com/office/officeart/2005/8/layout/orgChart1"/>
    <dgm:cxn modelId="{D785F0CC-585E-4D83-AAB3-C7D9159C3334}" srcId="{4CB9847E-E0DF-4722-8C07-CFD9760AA7AA}" destId="{7AC04FD4-2530-4077-A4CD-921E0677FEDD}" srcOrd="0" destOrd="0" parTransId="{256FC57D-A25A-4EA9-BD46-7E4AC9B7382B}" sibTransId="{E817675D-15C2-4D02-88FA-1B31D33F3601}"/>
    <dgm:cxn modelId="{481BD7DB-F085-48A1-9ADF-B29E4526057C}" srcId="{7AC04FD4-2530-4077-A4CD-921E0677FEDD}" destId="{E30DA281-04E3-4FAB-9EA8-6DC0CA6949BA}" srcOrd="1" destOrd="0" parTransId="{1225AE3F-1631-4F83-A09C-49600F63BC6F}" sibTransId="{A80BC1BD-0A11-4E22-8C66-3A813F302020}"/>
    <dgm:cxn modelId="{55E311DF-615A-4930-999B-BD4B31347CD1}" srcId="{7AC04FD4-2530-4077-A4CD-921E0677FEDD}" destId="{961FACFA-B237-45A0-AB60-4ECE34E38406}" srcOrd="0" destOrd="0" parTransId="{BD0F062B-2167-4BA0-9BB4-FA2AF5A9AAE2}" sibTransId="{32E32B98-E9F8-4581-8D0D-42207C9694BB}"/>
    <dgm:cxn modelId="{5841F47C-C84B-4309-B461-07F68373BA01}" type="presParOf" srcId="{A1EB4DBE-E447-47FC-88EB-CB6BC6C7D8CD}" destId="{C979E4BB-5A35-4DFE-9C59-FADC4D8728CD}" srcOrd="0" destOrd="0" presId="urn:microsoft.com/office/officeart/2005/8/layout/orgChart1"/>
    <dgm:cxn modelId="{AD2070D1-66F2-4547-AF86-021334530E8C}" type="presParOf" srcId="{C979E4BB-5A35-4DFE-9C59-FADC4D8728CD}" destId="{7B77B569-2DD7-4BB2-B1E6-F5C745074283}" srcOrd="0" destOrd="0" presId="urn:microsoft.com/office/officeart/2005/8/layout/orgChart1"/>
    <dgm:cxn modelId="{EE333011-F419-41F8-825E-5E3B6AF1446C}" type="presParOf" srcId="{7B77B569-2DD7-4BB2-B1E6-F5C745074283}" destId="{C6D85ED0-5166-47A2-A793-0222FE94FCF1}" srcOrd="0" destOrd="0" presId="urn:microsoft.com/office/officeart/2005/8/layout/orgChart1"/>
    <dgm:cxn modelId="{9667A10B-77DC-4036-8AA2-6665B61DB64B}" type="presParOf" srcId="{7B77B569-2DD7-4BB2-B1E6-F5C745074283}" destId="{2DEC99A1-9B2E-47AE-9CED-D3185FD6124A}" srcOrd="1" destOrd="0" presId="urn:microsoft.com/office/officeart/2005/8/layout/orgChart1"/>
    <dgm:cxn modelId="{5CC8E75C-4C71-458D-9CD5-DBE5C0F0FD89}" type="presParOf" srcId="{C979E4BB-5A35-4DFE-9C59-FADC4D8728CD}" destId="{0095A78C-3B49-40A5-8CF3-7ED2CFC623B5}" srcOrd="1" destOrd="0" presId="urn:microsoft.com/office/officeart/2005/8/layout/orgChart1"/>
    <dgm:cxn modelId="{955C1C87-DFB3-4F3A-857D-39CD47266105}" type="presParOf" srcId="{0095A78C-3B49-40A5-8CF3-7ED2CFC623B5}" destId="{49E78F81-2046-41C3-8707-3190DC536591}" srcOrd="0" destOrd="0" presId="urn:microsoft.com/office/officeart/2005/8/layout/orgChart1"/>
    <dgm:cxn modelId="{527C8571-B9BC-40BC-A93C-593294572BB2}" type="presParOf" srcId="{0095A78C-3B49-40A5-8CF3-7ED2CFC623B5}" destId="{F330AC23-9327-425F-8995-AB1C3B0B1CB6}" srcOrd="1" destOrd="0" presId="urn:microsoft.com/office/officeart/2005/8/layout/orgChart1"/>
    <dgm:cxn modelId="{494D6167-E160-4878-9806-545D38E0F563}" type="presParOf" srcId="{F330AC23-9327-425F-8995-AB1C3B0B1CB6}" destId="{1B558BFB-9D98-470A-BC75-D62FAACF8234}" srcOrd="0" destOrd="0" presId="urn:microsoft.com/office/officeart/2005/8/layout/orgChart1"/>
    <dgm:cxn modelId="{7775C3AD-BC25-4F5C-9D68-0390753BB39A}" type="presParOf" srcId="{1B558BFB-9D98-470A-BC75-D62FAACF8234}" destId="{7D18066B-9391-4EE3-BCD8-947A32F1F7E1}" srcOrd="0" destOrd="0" presId="urn:microsoft.com/office/officeart/2005/8/layout/orgChart1"/>
    <dgm:cxn modelId="{93E744F0-DDBC-41D1-A877-E9D9FA6ACD7E}" type="presParOf" srcId="{1B558BFB-9D98-470A-BC75-D62FAACF8234}" destId="{7F020D0E-ED40-4405-B754-033B314AEAC1}" srcOrd="1" destOrd="0" presId="urn:microsoft.com/office/officeart/2005/8/layout/orgChart1"/>
    <dgm:cxn modelId="{E5B061EA-656D-43CF-A67A-AB9C484F230D}" type="presParOf" srcId="{F330AC23-9327-425F-8995-AB1C3B0B1CB6}" destId="{73A3FBE4-56CD-4410-A693-F37C1D80893E}" srcOrd="1" destOrd="0" presId="urn:microsoft.com/office/officeart/2005/8/layout/orgChart1"/>
    <dgm:cxn modelId="{46A9987C-95CF-4478-91D8-85D85383BB20}" type="presParOf" srcId="{F330AC23-9327-425F-8995-AB1C3B0B1CB6}" destId="{74E8EF12-7751-4B5B-B994-9531E247EF2D}" srcOrd="2" destOrd="0" presId="urn:microsoft.com/office/officeart/2005/8/layout/orgChart1"/>
    <dgm:cxn modelId="{DF577851-36FE-4A4B-9EAF-C50AB3FF67B7}" type="presParOf" srcId="{0095A78C-3B49-40A5-8CF3-7ED2CFC623B5}" destId="{EF21EFE9-D964-46B4-987D-FCB98E54007F}" srcOrd="2" destOrd="0" presId="urn:microsoft.com/office/officeart/2005/8/layout/orgChart1"/>
    <dgm:cxn modelId="{7A8A7DC2-EF7C-4228-B931-90145D586490}" type="presParOf" srcId="{0095A78C-3B49-40A5-8CF3-7ED2CFC623B5}" destId="{36956345-9431-433E-9BCD-9F4AE9C6A5D7}" srcOrd="3" destOrd="0" presId="urn:microsoft.com/office/officeart/2005/8/layout/orgChart1"/>
    <dgm:cxn modelId="{9AD285C6-75D4-42D9-BD80-D34B40458010}" type="presParOf" srcId="{36956345-9431-433E-9BCD-9F4AE9C6A5D7}" destId="{0642BDAB-C0A0-4BA2-9FE0-39F241010B97}" srcOrd="0" destOrd="0" presId="urn:microsoft.com/office/officeart/2005/8/layout/orgChart1"/>
    <dgm:cxn modelId="{7C739183-074B-47EC-8CC1-5EB29400973A}" type="presParOf" srcId="{0642BDAB-C0A0-4BA2-9FE0-39F241010B97}" destId="{02A8D905-5D33-42DE-B174-9E454D0C6C62}" srcOrd="0" destOrd="0" presId="urn:microsoft.com/office/officeart/2005/8/layout/orgChart1"/>
    <dgm:cxn modelId="{24B48D0C-FA5E-4F3C-9D87-BF4A48774163}" type="presParOf" srcId="{0642BDAB-C0A0-4BA2-9FE0-39F241010B97}" destId="{D3AB48A7-1C24-433A-AAC4-8411460C42B2}" srcOrd="1" destOrd="0" presId="urn:microsoft.com/office/officeart/2005/8/layout/orgChart1"/>
    <dgm:cxn modelId="{E66F7200-F86C-4147-9D26-084AC0393026}" type="presParOf" srcId="{36956345-9431-433E-9BCD-9F4AE9C6A5D7}" destId="{E2BB7A6A-CE0E-4666-A284-91604FF9E5A0}" srcOrd="1" destOrd="0" presId="urn:microsoft.com/office/officeart/2005/8/layout/orgChart1"/>
    <dgm:cxn modelId="{FAFAB31B-8100-48D0-8EF0-84713CEE1C82}" type="presParOf" srcId="{36956345-9431-433E-9BCD-9F4AE9C6A5D7}" destId="{E175EE15-D9E4-4B13-9018-34A0E2C4C40B}" srcOrd="2" destOrd="0" presId="urn:microsoft.com/office/officeart/2005/8/layout/orgChart1"/>
    <dgm:cxn modelId="{76ACF44E-2B1E-49DA-B955-17F199FADEC3}" type="presParOf" srcId="{C979E4BB-5A35-4DFE-9C59-FADC4D8728CD}" destId="{B38EF8A0-E86B-4581-A925-E97F4219C22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4BDDD9-8766-4EB8-B802-63FB42E1017E}" type="doc">
      <dgm:prSet loTypeId="urn:microsoft.com/office/officeart/2005/8/layout/orgChart1" loCatId="hierarchy" qsTypeId="urn:microsoft.com/office/officeart/2005/8/quickstyle/simple5" qsCatId="simple" csTypeId="urn:microsoft.com/office/officeart/2005/8/colors/accent6_1" csCatId="accent6" phldr="1"/>
      <dgm:spPr/>
      <dgm:t>
        <a:bodyPr/>
        <a:lstStyle/>
        <a:p>
          <a:endParaRPr lang="lt-LT"/>
        </a:p>
      </dgm:t>
    </dgm:pt>
    <dgm:pt modelId="{5C1B0A3B-2E5B-4C5A-B1EE-FC19FDBD5DF0}">
      <dgm:prSet phldrT="[Tekstas]" custT="1"/>
      <dgm:spPr/>
      <dgm:t>
        <a:bodyPr/>
        <a:lstStyle/>
        <a:p>
          <a:r>
            <a:rPr lang="lt-LT" sz="5400" dirty="0">
              <a:latin typeface="+mj-lt"/>
              <a:cs typeface="Times New Roman" panose="02020603050405020304" pitchFamily="18" charset="0"/>
            </a:rPr>
            <a:t>VPS keitimai  </a:t>
          </a:r>
        </a:p>
      </dgm:t>
    </dgm:pt>
    <dgm:pt modelId="{DDF4A50A-8D5F-4FFC-ABD4-7547080C5162}" type="parTrans" cxnId="{080A0805-6CC1-4826-B3D4-EBDBA2481AB9}">
      <dgm:prSet/>
      <dgm:spPr/>
      <dgm:t>
        <a:bodyPr/>
        <a:lstStyle/>
        <a:p>
          <a:endParaRPr lang="lt-LT"/>
        </a:p>
      </dgm:t>
    </dgm:pt>
    <dgm:pt modelId="{D0D8EA51-8EC5-413D-8752-D2E7AA835A1A}" type="sibTrans" cxnId="{080A0805-6CC1-4826-B3D4-EBDBA2481AB9}">
      <dgm:prSet/>
      <dgm:spPr/>
      <dgm:t>
        <a:bodyPr/>
        <a:lstStyle/>
        <a:p>
          <a:endParaRPr lang="lt-LT"/>
        </a:p>
      </dgm:t>
    </dgm:pt>
    <dgm:pt modelId="{226EAA8B-14CF-46B2-A9C4-FBA52593B943}">
      <dgm:prSet phldrT="[Tekstas]" custT="1"/>
      <dgm:spPr/>
      <dgm:t>
        <a:bodyPr/>
        <a:lstStyle/>
        <a:p>
          <a:endParaRPr lang="lt-LT" sz="4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lt-LT" sz="4400" b="1" dirty="0">
              <a:latin typeface="+mj-lt"/>
              <a:cs typeface="Times New Roman" panose="02020603050405020304" pitchFamily="18" charset="0"/>
            </a:rPr>
            <a:t>Esminis keitimas </a:t>
          </a:r>
        </a:p>
        <a:p>
          <a:r>
            <a:rPr lang="lt-LT" sz="4400" b="0" dirty="0">
              <a:latin typeface="+mj-lt"/>
              <a:cs typeface="Times New Roman" panose="02020603050405020304" pitchFamily="18" charset="0"/>
            </a:rPr>
            <a:t> </a:t>
          </a:r>
          <a:r>
            <a:rPr lang="lt-LT" sz="4400" b="0" i="1" noProof="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inicijuojamas ne dažniau kaip </a:t>
          </a:r>
          <a:r>
            <a:rPr lang="en-US" sz="4400" b="0" i="1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2</a:t>
          </a:r>
          <a:r>
            <a:rPr lang="lt-LT" sz="4400" b="0" i="1" noProof="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 kartus </a:t>
          </a:r>
          <a:r>
            <a:rPr lang="en-US" sz="4400" b="0" i="1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per </a:t>
          </a:r>
          <a:r>
            <a:rPr lang="en-US" sz="4400" b="0" i="1" dirty="0" err="1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metus</a:t>
          </a:r>
          <a:endParaRPr lang="lt-LT" sz="4400" b="0" i="1" dirty="0">
            <a:latin typeface="+mj-lt"/>
            <a:cs typeface="Times New Roman" panose="02020603050405020304" pitchFamily="18" charset="0"/>
          </a:endParaRPr>
        </a:p>
        <a:p>
          <a:endParaRPr lang="lt-LT" sz="4400" dirty="0"/>
        </a:p>
      </dgm:t>
    </dgm:pt>
    <dgm:pt modelId="{5B9700FA-E15F-4DBD-8A91-0EA7CA7F707A}" type="parTrans" cxnId="{60314C95-5A3B-4629-A7FC-AD85DF6E86C6}">
      <dgm:prSet/>
      <dgm:spPr/>
      <dgm:t>
        <a:bodyPr/>
        <a:lstStyle/>
        <a:p>
          <a:endParaRPr lang="lt-LT"/>
        </a:p>
      </dgm:t>
    </dgm:pt>
    <dgm:pt modelId="{C64C8713-B0FC-44E3-9229-10B2FBB6F03D}" type="sibTrans" cxnId="{60314C95-5A3B-4629-A7FC-AD85DF6E86C6}">
      <dgm:prSet/>
      <dgm:spPr/>
      <dgm:t>
        <a:bodyPr/>
        <a:lstStyle/>
        <a:p>
          <a:endParaRPr lang="lt-LT"/>
        </a:p>
      </dgm:t>
    </dgm:pt>
    <dgm:pt modelId="{8CA276F3-9524-4706-ABD3-6F755AE824E8}">
      <dgm:prSet phldrT="[Tekstas]" custT="1"/>
      <dgm:spPr/>
      <dgm:t>
        <a:bodyPr/>
        <a:lstStyle/>
        <a:p>
          <a:r>
            <a:rPr lang="lt-LT" sz="4400" b="1" dirty="0">
              <a:latin typeface="+mj-lt"/>
              <a:cs typeface="Times New Roman" panose="02020603050405020304" pitchFamily="18" charset="0"/>
            </a:rPr>
            <a:t>Neesminis keitimas</a:t>
          </a:r>
        </a:p>
        <a:p>
          <a:r>
            <a:rPr lang="lt-LT" sz="4400" dirty="0">
              <a:latin typeface="+mj-lt"/>
              <a:cs typeface="Times New Roman" panose="02020603050405020304" pitchFamily="18" charset="0"/>
            </a:rPr>
            <a:t> </a:t>
          </a:r>
          <a:r>
            <a:rPr lang="lt-LT" sz="4400" b="0" i="1" noProof="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inicijuojamas ne dažniau kaip </a:t>
          </a:r>
          <a:r>
            <a:rPr lang="en-US" sz="4400" b="0" i="1" noProof="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            </a:t>
          </a:r>
          <a:r>
            <a:rPr lang="lt-LT" sz="4400" b="0" i="1" noProof="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1 kartą per ketvirtį</a:t>
          </a:r>
          <a:r>
            <a:rPr lang="en-US" sz="54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​</a:t>
          </a:r>
          <a:endParaRPr lang="lt-LT" sz="5400" dirty="0">
            <a:latin typeface="+mj-lt"/>
          </a:endParaRPr>
        </a:p>
      </dgm:t>
    </dgm:pt>
    <dgm:pt modelId="{2FB145C6-75D3-446F-8BDB-394C7DA7A029}" type="parTrans" cxnId="{A992AAE0-B38F-4240-A277-BB6898D4B33A}">
      <dgm:prSet/>
      <dgm:spPr/>
      <dgm:t>
        <a:bodyPr/>
        <a:lstStyle/>
        <a:p>
          <a:endParaRPr lang="lt-LT"/>
        </a:p>
      </dgm:t>
    </dgm:pt>
    <dgm:pt modelId="{2742C2CD-9E28-41FE-BF30-C9153A48461C}" type="sibTrans" cxnId="{A992AAE0-B38F-4240-A277-BB6898D4B33A}">
      <dgm:prSet/>
      <dgm:spPr/>
      <dgm:t>
        <a:bodyPr/>
        <a:lstStyle/>
        <a:p>
          <a:endParaRPr lang="lt-LT"/>
        </a:p>
      </dgm:t>
    </dgm:pt>
    <dgm:pt modelId="{9C179642-1D29-4245-9224-7F743CB68CA3}" type="pres">
      <dgm:prSet presAssocID="{BF4BDDD9-8766-4EB8-B802-63FB42E1017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5EEEBBC-5803-42DC-B09D-4C0EDE6F91F8}" type="pres">
      <dgm:prSet presAssocID="{5C1B0A3B-2E5B-4C5A-B1EE-FC19FDBD5DF0}" presName="hierRoot1" presStyleCnt="0">
        <dgm:presLayoutVars>
          <dgm:hierBranch val="init"/>
        </dgm:presLayoutVars>
      </dgm:prSet>
      <dgm:spPr/>
    </dgm:pt>
    <dgm:pt modelId="{1AEA7205-A439-42DF-BB6A-CFA2D67E9CE2}" type="pres">
      <dgm:prSet presAssocID="{5C1B0A3B-2E5B-4C5A-B1EE-FC19FDBD5DF0}" presName="rootComposite1" presStyleCnt="0"/>
      <dgm:spPr/>
    </dgm:pt>
    <dgm:pt modelId="{D010A077-8F00-42BA-B680-63FBCE337696}" type="pres">
      <dgm:prSet presAssocID="{5C1B0A3B-2E5B-4C5A-B1EE-FC19FDBD5DF0}" presName="rootText1" presStyleLbl="node0" presStyleIdx="0" presStyleCnt="1" custScaleX="101855" custScaleY="66528">
        <dgm:presLayoutVars>
          <dgm:chPref val="3"/>
        </dgm:presLayoutVars>
      </dgm:prSet>
      <dgm:spPr/>
    </dgm:pt>
    <dgm:pt modelId="{74E0FA4F-AA55-417A-95B6-448FF4FE833F}" type="pres">
      <dgm:prSet presAssocID="{5C1B0A3B-2E5B-4C5A-B1EE-FC19FDBD5DF0}" presName="rootConnector1" presStyleLbl="node1" presStyleIdx="0" presStyleCnt="0"/>
      <dgm:spPr/>
    </dgm:pt>
    <dgm:pt modelId="{8CDE86B5-5F68-4DE7-9C29-9478917828DE}" type="pres">
      <dgm:prSet presAssocID="{5C1B0A3B-2E5B-4C5A-B1EE-FC19FDBD5DF0}" presName="hierChild2" presStyleCnt="0"/>
      <dgm:spPr/>
    </dgm:pt>
    <dgm:pt modelId="{AF256A7E-55A4-4855-B618-957794154E00}" type="pres">
      <dgm:prSet presAssocID="{5B9700FA-E15F-4DBD-8A91-0EA7CA7F707A}" presName="Name37" presStyleLbl="parChTrans1D2" presStyleIdx="0" presStyleCnt="2"/>
      <dgm:spPr/>
    </dgm:pt>
    <dgm:pt modelId="{D44064F3-499C-4920-845B-EC103EA9C006}" type="pres">
      <dgm:prSet presAssocID="{226EAA8B-14CF-46B2-A9C4-FBA52593B943}" presName="hierRoot2" presStyleCnt="0">
        <dgm:presLayoutVars>
          <dgm:hierBranch val="init"/>
        </dgm:presLayoutVars>
      </dgm:prSet>
      <dgm:spPr/>
    </dgm:pt>
    <dgm:pt modelId="{523CEE42-CECF-4D7D-8A3C-6E1369369814}" type="pres">
      <dgm:prSet presAssocID="{226EAA8B-14CF-46B2-A9C4-FBA52593B943}" presName="rootComposite" presStyleCnt="0"/>
      <dgm:spPr/>
    </dgm:pt>
    <dgm:pt modelId="{FBD252E1-29B7-4D3E-88F0-B9289AC7E232}" type="pres">
      <dgm:prSet presAssocID="{226EAA8B-14CF-46B2-A9C4-FBA52593B943}" presName="rootText" presStyleLbl="node2" presStyleIdx="0" presStyleCnt="2" custScaleX="120544">
        <dgm:presLayoutVars>
          <dgm:chPref val="3"/>
        </dgm:presLayoutVars>
      </dgm:prSet>
      <dgm:spPr/>
    </dgm:pt>
    <dgm:pt modelId="{ABC42046-3221-4CC9-B3C4-0B3E073E2C3D}" type="pres">
      <dgm:prSet presAssocID="{226EAA8B-14CF-46B2-A9C4-FBA52593B943}" presName="rootConnector" presStyleLbl="node2" presStyleIdx="0" presStyleCnt="2"/>
      <dgm:spPr/>
    </dgm:pt>
    <dgm:pt modelId="{B319553D-7503-44A3-83F6-027289EC2B05}" type="pres">
      <dgm:prSet presAssocID="{226EAA8B-14CF-46B2-A9C4-FBA52593B943}" presName="hierChild4" presStyleCnt="0"/>
      <dgm:spPr/>
    </dgm:pt>
    <dgm:pt modelId="{7FEA416B-FD81-431D-88DE-16184BAB2434}" type="pres">
      <dgm:prSet presAssocID="{226EAA8B-14CF-46B2-A9C4-FBA52593B943}" presName="hierChild5" presStyleCnt="0"/>
      <dgm:spPr/>
    </dgm:pt>
    <dgm:pt modelId="{2268DB08-12E7-4094-B4C9-036C2E23E247}" type="pres">
      <dgm:prSet presAssocID="{2FB145C6-75D3-446F-8BDB-394C7DA7A029}" presName="Name37" presStyleLbl="parChTrans1D2" presStyleIdx="1" presStyleCnt="2"/>
      <dgm:spPr/>
    </dgm:pt>
    <dgm:pt modelId="{E4C7B5A4-6915-4D9D-BA6F-9C800213800D}" type="pres">
      <dgm:prSet presAssocID="{8CA276F3-9524-4706-ABD3-6F755AE824E8}" presName="hierRoot2" presStyleCnt="0">
        <dgm:presLayoutVars>
          <dgm:hierBranch val="init"/>
        </dgm:presLayoutVars>
      </dgm:prSet>
      <dgm:spPr/>
    </dgm:pt>
    <dgm:pt modelId="{42D3A600-CAF5-4B89-B0F5-413BFB32A59A}" type="pres">
      <dgm:prSet presAssocID="{8CA276F3-9524-4706-ABD3-6F755AE824E8}" presName="rootComposite" presStyleCnt="0"/>
      <dgm:spPr/>
    </dgm:pt>
    <dgm:pt modelId="{7D672FB2-A8A1-4D1F-A884-9B986E7BCD89}" type="pres">
      <dgm:prSet presAssocID="{8CA276F3-9524-4706-ABD3-6F755AE824E8}" presName="rootText" presStyleLbl="node2" presStyleIdx="1" presStyleCnt="2" custScaleX="125906">
        <dgm:presLayoutVars>
          <dgm:chPref val="3"/>
        </dgm:presLayoutVars>
      </dgm:prSet>
      <dgm:spPr/>
    </dgm:pt>
    <dgm:pt modelId="{55E5C955-8C5F-445B-803E-712046E847B9}" type="pres">
      <dgm:prSet presAssocID="{8CA276F3-9524-4706-ABD3-6F755AE824E8}" presName="rootConnector" presStyleLbl="node2" presStyleIdx="1" presStyleCnt="2"/>
      <dgm:spPr/>
    </dgm:pt>
    <dgm:pt modelId="{C7461F8A-B568-444B-A349-F3A3383B45B0}" type="pres">
      <dgm:prSet presAssocID="{8CA276F3-9524-4706-ABD3-6F755AE824E8}" presName="hierChild4" presStyleCnt="0"/>
      <dgm:spPr/>
    </dgm:pt>
    <dgm:pt modelId="{BE464BAA-5A52-4325-BECD-A973A063EE8D}" type="pres">
      <dgm:prSet presAssocID="{8CA276F3-9524-4706-ABD3-6F755AE824E8}" presName="hierChild5" presStyleCnt="0"/>
      <dgm:spPr/>
    </dgm:pt>
    <dgm:pt modelId="{104293EF-7926-46CA-93CB-3B4B6A0F0948}" type="pres">
      <dgm:prSet presAssocID="{5C1B0A3B-2E5B-4C5A-B1EE-FC19FDBD5DF0}" presName="hierChild3" presStyleCnt="0"/>
      <dgm:spPr/>
    </dgm:pt>
  </dgm:ptLst>
  <dgm:cxnLst>
    <dgm:cxn modelId="{080A0805-6CC1-4826-B3D4-EBDBA2481AB9}" srcId="{BF4BDDD9-8766-4EB8-B802-63FB42E1017E}" destId="{5C1B0A3B-2E5B-4C5A-B1EE-FC19FDBD5DF0}" srcOrd="0" destOrd="0" parTransId="{DDF4A50A-8D5F-4FFC-ABD4-7547080C5162}" sibTransId="{D0D8EA51-8EC5-413D-8752-D2E7AA835A1A}"/>
    <dgm:cxn modelId="{6EB2A135-7755-4088-A7D5-96C6AAD171C6}" type="presOf" srcId="{226EAA8B-14CF-46B2-A9C4-FBA52593B943}" destId="{FBD252E1-29B7-4D3E-88F0-B9289AC7E232}" srcOrd="0" destOrd="0" presId="urn:microsoft.com/office/officeart/2005/8/layout/orgChart1"/>
    <dgm:cxn modelId="{8178A461-AB59-4450-A229-BD897FA658F7}" type="presOf" srcId="{8CA276F3-9524-4706-ABD3-6F755AE824E8}" destId="{55E5C955-8C5F-445B-803E-712046E847B9}" srcOrd="1" destOrd="0" presId="urn:microsoft.com/office/officeart/2005/8/layout/orgChart1"/>
    <dgm:cxn modelId="{F2375D4E-E9AD-4BD7-8A86-F3EAD498F984}" type="presOf" srcId="{5C1B0A3B-2E5B-4C5A-B1EE-FC19FDBD5DF0}" destId="{74E0FA4F-AA55-417A-95B6-448FF4FE833F}" srcOrd="1" destOrd="0" presId="urn:microsoft.com/office/officeart/2005/8/layout/orgChart1"/>
    <dgm:cxn modelId="{BE4F7970-7BB4-4894-9BAC-490199ED680B}" type="presOf" srcId="{226EAA8B-14CF-46B2-A9C4-FBA52593B943}" destId="{ABC42046-3221-4CC9-B3C4-0B3E073E2C3D}" srcOrd="1" destOrd="0" presId="urn:microsoft.com/office/officeart/2005/8/layout/orgChart1"/>
    <dgm:cxn modelId="{3CA95077-63F7-4141-9DFF-19F0B23BBA82}" type="presOf" srcId="{5C1B0A3B-2E5B-4C5A-B1EE-FC19FDBD5DF0}" destId="{D010A077-8F00-42BA-B680-63FBCE337696}" srcOrd="0" destOrd="0" presId="urn:microsoft.com/office/officeart/2005/8/layout/orgChart1"/>
    <dgm:cxn modelId="{3136B283-F306-4040-ADE0-0BF9169C6BEC}" type="presOf" srcId="{BF4BDDD9-8766-4EB8-B802-63FB42E1017E}" destId="{9C179642-1D29-4245-9224-7F743CB68CA3}" srcOrd="0" destOrd="0" presId="urn:microsoft.com/office/officeart/2005/8/layout/orgChart1"/>
    <dgm:cxn modelId="{05061B95-827B-40FF-ABF0-0A0FF7ED65DA}" type="presOf" srcId="{2FB145C6-75D3-446F-8BDB-394C7DA7A029}" destId="{2268DB08-12E7-4094-B4C9-036C2E23E247}" srcOrd="0" destOrd="0" presId="urn:microsoft.com/office/officeart/2005/8/layout/orgChart1"/>
    <dgm:cxn modelId="{60314C95-5A3B-4629-A7FC-AD85DF6E86C6}" srcId="{5C1B0A3B-2E5B-4C5A-B1EE-FC19FDBD5DF0}" destId="{226EAA8B-14CF-46B2-A9C4-FBA52593B943}" srcOrd="0" destOrd="0" parTransId="{5B9700FA-E15F-4DBD-8A91-0EA7CA7F707A}" sibTransId="{C64C8713-B0FC-44E3-9229-10B2FBB6F03D}"/>
    <dgm:cxn modelId="{221337C8-723A-439F-8096-0E6FC103BB40}" type="presOf" srcId="{5B9700FA-E15F-4DBD-8A91-0EA7CA7F707A}" destId="{AF256A7E-55A4-4855-B618-957794154E00}" srcOrd="0" destOrd="0" presId="urn:microsoft.com/office/officeart/2005/8/layout/orgChart1"/>
    <dgm:cxn modelId="{A992AAE0-B38F-4240-A277-BB6898D4B33A}" srcId="{5C1B0A3B-2E5B-4C5A-B1EE-FC19FDBD5DF0}" destId="{8CA276F3-9524-4706-ABD3-6F755AE824E8}" srcOrd="1" destOrd="0" parTransId="{2FB145C6-75D3-446F-8BDB-394C7DA7A029}" sibTransId="{2742C2CD-9E28-41FE-BF30-C9153A48461C}"/>
    <dgm:cxn modelId="{FA46D1F2-3947-49D0-BFB1-1CFEEC96359D}" type="presOf" srcId="{8CA276F3-9524-4706-ABD3-6F755AE824E8}" destId="{7D672FB2-A8A1-4D1F-A884-9B986E7BCD89}" srcOrd="0" destOrd="0" presId="urn:microsoft.com/office/officeart/2005/8/layout/orgChart1"/>
    <dgm:cxn modelId="{262A38C7-553A-4532-AD85-14705C2C8D1D}" type="presParOf" srcId="{9C179642-1D29-4245-9224-7F743CB68CA3}" destId="{F5EEEBBC-5803-42DC-B09D-4C0EDE6F91F8}" srcOrd="0" destOrd="0" presId="urn:microsoft.com/office/officeart/2005/8/layout/orgChart1"/>
    <dgm:cxn modelId="{3C0DB14D-3BAE-4FA4-99C4-A9931357345C}" type="presParOf" srcId="{F5EEEBBC-5803-42DC-B09D-4C0EDE6F91F8}" destId="{1AEA7205-A439-42DF-BB6A-CFA2D67E9CE2}" srcOrd="0" destOrd="0" presId="urn:microsoft.com/office/officeart/2005/8/layout/orgChart1"/>
    <dgm:cxn modelId="{EAC19318-2554-42AA-AF3C-8752B3EE7D38}" type="presParOf" srcId="{1AEA7205-A439-42DF-BB6A-CFA2D67E9CE2}" destId="{D010A077-8F00-42BA-B680-63FBCE337696}" srcOrd="0" destOrd="0" presId="urn:microsoft.com/office/officeart/2005/8/layout/orgChart1"/>
    <dgm:cxn modelId="{2446DFED-519C-4907-B64C-37C9B0EE9853}" type="presParOf" srcId="{1AEA7205-A439-42DF-BB6A-CFA2D67E9CE2}" destId="{74E0FA4F-AA55-417A-95B6-448FF4FE833F}" srcOrd="1" destOrd="0" presId="urn:microsoft.com/office/officeart/2005/8/layout/orgChart1"/>
    <dgm:cxn modelId="{BF35AC1E-CA11-43DE-8463-BF5E0827E97C}" type="presParOf" srcId="{F5EEEBBC-5803-42DC-B09D-4C0EDE6F91F8}" destId="{8CDE86B5-5F68-4DE7-9C29-9478917828DE}" srcOrd="1" destOrd="0" presId="urn:microsoft.com/office/officeart/2005/8/layout/orgChart1"/>
    <dgm:cxn modelId="{1A7948FD-4141-425E-AE2D-26D0B8E80D00}" type="presParOf" srcId="{8CDE86B5-5F68-4DE7-9C29-9478917828DE}" destId="{AF256A7E-55A4-4855-B618-957794154E00}" srcOrd="0" destOrd="0" presId="urn:microsoft.com/office/officeart/2005/8/layout/orgChart1"/>
    <dgm:cxn modelId="{9673D8C6-BA93-4821-908D-FF46030F69A7}" type="presParOf" srcId="{8CDE86B5-5F68-4DE7-9C29-9478917828DE}" destId="{D44064F3-499C-4920-845B-EC103EA9C006}" srcOrd="1" destOrd="0" presId="urn:microsoft.com/office/officeart/2005/8/layout/orgChart1"/>
    <dgm:cxn modelId="{1E70B79E-4C62-4460-A54F-940065604A0A}" type="presParOf" srcId="{D44064F3-499C-4920-845B-EC103EA9C006}" destId="{523CEE42-CECF-4D7D-8A3C-6E1369369814}" srcOrd="0" destOrd="0" presId="urn:microsoft.com/office/officeart/2005/8/layout/orgChart1"/>
    <dgm:cxn modelId="{B2C98271-44E8-4D00-A12B-D6032DCB60DB}" type="presParOf" srcId="{523CEE42-CECF-4D7D-8A3C-6E1369369814}" destId="{FBD252E1-29B7-4D3E-88F0-B9289AC7E232}" srcOrd="0" destOrd="0" presId="urn:microsoft.com/office/officeart/2005/8/layout/orgChart1"/>
    <dgm:cxn modelId="{F3294EE5-0571-48B6-94F2-86A5D9EF2DE5}" type="presParOf" srcId="{523CEE42-CECF-4D7D-8A3C-6E1369369814}" destId="{ABC42046-3221-4CC9-B3C4-0B3E073E2C3D}" srcOrd="1" destOrd="0" presId="urn:microsoft.com/office/officeart/2005/8/layout/orgChart1"/>
    <dgm:cxn modelId="{C95AAB28-79B9-4FB1-B51F-F8C0F7AE5275}" type="presParOf" srcId="{D44064F3-499C-4920-845B-EC103EA9C006}" destId="{B319553D-7503-44A3-83F6-027289EC2B05}" srcOrd="1" destOrd="0" presId="urn:microsoft.com/office/officeart/2005/8/layout/orgChart1"/>
    <dgm:cxn modelId="{0CE10987-C9F8-463A-A171-C4666D0D6944}" type="presParOf" srcId="{D44064F3-499C-4920-845B-EC103EA9C006}" destId="{7FEA416B-FD81-431D-88DE-16184BAB2434}" srcOrd="2" destOrd="0" presId="urn:microsoft.com/office/officeart/2005/8/layout/orgChart1"/>
    <dgm:cxn modelId="{ACC739DC-5B9D-4AF3-B5D3-361104CD8EB5}" type="presParOf" srcId="{8CDE86B5-5F68-4DE7-9C29-9478917828DE}" destId="{2268DB08-12E7-4094-B4C9-036C2E23E247}" srcOrd="2" destOrd="0" presId="urn:microsoft.com/office/officeart/2005/8/layout/orgChart1"/>
    <dgm:cxn modelId="{724E8224-0BE5-4D62-87CA-012F2D58D9F9}" type="presParOf" srcId="{8CDE86B5-5F68-4DE7-9C29-9478917828DE}" destId="{E4C7B5A4-6915-4D9D-BA6F-9C800213800D}" srcOrd="3" destOrd="0" presId="urn:microsoft.com/office/officeart/2005/8/layout/orgChart1"/>
    <dgm:cxn modelId="{D3ADE116-1B62-4126-8870-4CD0756CD8CC}" type="presParOf" srcId="{E4C7B5A4-6915-4D9D-BA6F-9C800213800D}" destId="{42D3A600-CAF5-4B89-B0F5-413BFB32A59A}" srcOrd="0" destOrd="0" presId="urn:microsoft.com/office/officeart/2005/8/layout/orgChart1"/>
    <dgm:cxn modelId="{ED7F97D9-49B0-4103-86C2-9D67FD42D500}" type="presParOf" srcId="{42D3A600-CAF5-4B89-B0F5-413BFB32A59A}" destId="{7D672FB2-A8A1-4D1F-A884-9B986E7BCD89}" srcOrd="0" destOrd="0" presId="urn:microsoft.com/office/officeart/2005/8/layout/orgChart1"/>
    <dgm:cxn modelId="{D793822A-40A6-4232-BEA3-E26014D6661C}" type="presParOf" srcId="{42D3A600-CAF5-4B89-B0F5-413BFB32A59A}" destId="{55E5C955-8C5F-445B-803E-712046E847B9}" srcOrd="1" destOrd="0" presId="urn:microsoft.com/office/officeart/2005/8/layout/orgChart1"/>
    <dgm:cxn modelId="{D03822A5-CE70-4238-AFDE-6DA001CB4A60}" type="presParOf" srcId="{E4C7B5A4-6915-4D9D-BA6F-9C800213800D}" destId="{C7461F8A-B568-444B-A349-F3A3383B45B0}" srcOrd="1" destOrd="0" presId="urn:microsoft.com/office/officeart/2005/8/layout/orgChart1"/>
    <dgm:cxn modelId="{A4E10320-9DB5-418A-8CB1-4540E1D84DA2}" type="presParOf" srcId="{E4C7B5A4-6915-4D9D-BA6F-9C800213800D}" destId="{BE464BAA-5A52-4325-BECD-A973A063EE8D}" srcOrd="2" destOrd="0" presId="urn:microsoft.com/office/officeart/2005/8/layout/orgChart1"/>
    <dgm:cxn modelId="{F8168012-FC14-43B5-9ADE-BE4A06D019C1}" type="presParOf" srcId="{F5EEEBBC-5803-42DC-B09D-4C0EDE6F91F8}" destId="{104293EF-7926-46CA-93CB-3B4B6A0F094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790782-E0A3-42E7-B93C-1A5170526F7A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6_1" csCatId="accent6" phldr="1"/>
      <dgm:spPr/>
      <dgm:t>
        <a:bodyPr/>
        <a:lstStyle/>
        <a:p>
          <a:endParaRPr lang="lt-LT"/>
        </a:p>
      </dgm:t>
    </dgm:pt>
    <dgm:pt modelId="{47F8EAAD-D8E9-41BD-A5D3-D12117F2B068}">
      <dgm:prSet phldrT="[Tekstas]" custT="1"/>
      <dgm:spPr/>
      <dgm:t>
        <a:bodyPr/>
        <a:lstStyle/>
        <a:p>
          <a:r>
            <a:rPr lang="en-US" sz="4400" dirty="0">
              <a:latin typeface="+mj-lt"/>
              <a:cs typeface="Times New Roman" panose="02020603050405020304" pitchFamily="18" charset="0"/>
            </a:rPr>
            <a:t>VPS </a:t>
          </a:r>
          <a:r>
            <a:rPr lang="en-US" sz="4400" dirty="0" err="1">
              <a:latin typeface="+mj-lt"/>
              <a:cs typeface="Times New Roman" panose="02020603050405020304" pitchFamily="18" charset="0"/>
            </a:rPr>
            <a:t>esminis</a:t>
          </a:r>
          <a:r>
            <a:rPr lang="en-US" sz="4400" dirty="0">
              <a:latin typeface="+mj-lt"/>
              <a:cs typeface="Times New Roman" panose="02020603050405020304" pitchFamily="18" charset="0"/>
            </a:rPr>
            <a:t> </a:t>
          </a:r>
          <a:r>
            <a:rPr lang="en-US" sz="4400" dirty="0" err="1">
              <a:latin typeface="+mj-lt"/>
              <a:cs typeface="Times New Roman" panose="02020603050405020304" pitchFamily="18" charset="0"/>
            </a:rPr>
            <a:t>keitimas</a:t>
          </a:r>
          <a:endParaRPr lang="lt-LT" sz="4400" dirty="0">
            <a:latin typeface="+mj-lt"/>
            <a:cs typeface="Times New Roman" panose="02020603050405020304" pitchFamily="18" charset="0"/>
          </a:endParaRPr>
        </a:p>
      </dgm:t>
    </dgm:pt>
    <dgm:pt modelId="{281DC46F-192F-451F-A37F-36244B7D06FC}" type="parTrans" cxnId="{0C546866-EF55-467F-A4B0-355B8CCF6F19}">
      <dgm:prSet/>
      <dgm:spPr/>
      <dgm:t>
        <a:bodyPr/>
        <a:lstStyle/>
        <a:p>
          <a:endParaRPr lang="lt-LT"/>
        </a:p>
      </dgm:t>
    </dgm:pt>
    <dgm:pt modelId="{5F04219E-8457-486A-8502-439DB5CF4D46}" type="sibTrans" cxnId="{0C546866-EF55-467F-A4B0-355B8CCF6F19}">
      <dgm:prSet/>
      <dgm:spPr/>
      <dgm:t>
        <a:bodyPr/>
        <a:lstStyle/>
        <a:p>
          <a:endParaRPr lang="lt-LT"/>
        </a:p>
      </dgm:t>
    </dgm:pt>
    <dgm:pt modelId="{D32C032D-1207-496B-B413-52F464430799}">
      <dgm:prSet phldrT="[Tekstas]" custT="1"/>
      <dgm:spPr/>
      <dgm:t>
        <a:bodyPr/>
        <a:lstStyle/>
        <a:p>
          <a:r>
            <a:rPr lang="en-US" sz="3200" dirty="0"/>
            <a:t>K</a:t>
          </a:r>
          <a:r>
            <a:rPr lang="lt-LT" sz="3200" dirty="0" err="1"/>
            <a:t>eičiamas</a:t>
          </a:r>
          <a:r>
            <a:rPr lang="lt-LT" sz="3200" dirty="0"/>
            <a:t> </a:t>
          </a:r>
          <a:r>
            <a:rPr lang="en-US" sz="3200" dirty="0"/>
            <a:t>VPS </a:t>
          </a:r>
          <a:r>
            <a:rPr lang="lt-LT" sz="3200" dirty="0"/>
            <a:t>tikslas (-ai), uždavinys (-</a:t>
          </a:r>
          <a:r>
            <a:rPr lang="lt-LT" sz="3200" dirty="0" err="1"/>
            <a:t>iai</a:t>
          </a:r>
          <a:r>
            <a:rPr lang="lt-LT" sz="3200" dirty="0"/>
            <a:t>) ir (ar) uždaviniui (-</a:t>
          </a:r>
          <a:r>
            <a:rPr lang="lt-LT" sz="3200" dirty="0" err="1"/>
            <a:t>iams</a:t>
          </a:r>
          <a:r>
            <a:rPr lang="lt-LT" sz="3200" dirty="0"/>
            <a:t>) įgyvendinti numatytas finansinis veiksmų planas</a:t>
          </a:r>
          <a:r>
            <a:rPr lang="en-US" sz="3200" dirty="0"/>
            <a:t>.  </a:t>
          </a:r>
          <a:endParaRPr lang="lt-LT" sz="3200" dirty="0"/>
        </a:p>
      </dgm:t>
    </dgm:pt>
    <dgm:pt modelId="{A4E685F3-2D1F-456D-8A38-D2BFCAD171AE}" type="parTrans" cxnId="{3EDDC224-C552-47D7-8CCE-CAE045BD52A3}">
      <dgm:prSet/>
      <dgm:spPr/>
      <dgm:t>
        <a:bodyPr/>
        <a:lstStyle/>
        <a:p>
          <a:endParaRPr lang="lt-LT"/>
        </a:p>
      </dgm:t>
    </dgm:pt>
    <dgm:pt modelId="{A1BC2F36-21DD-4885-940E-BB7F7A21FD74}" type="sibTrans" cxnId="{3EDDC224-C552-47D7-8CCE-CAE045BD52A3}">
      <dgm:prSet/>
      <dgm:spPr/>
      <dgm:t>
        <a:bodyPr/>
        <a:lstStyle/>
        <a:p>
          <a:endParaRPr lang="lt-LT"/>
        </a:p>
      </dgm:t>
    </dgm:pt>
    <dgm:pt modelId="{087B7FC0-C433-40FB-B39A-1E561278C868}">
      <dgm:prSet phldrT="[Tekstas]" custT="1"/>
      <dgm:spPr/>
      <dgm:t>
        <a:bodyPr/>
        <a:lstStyle/>
        <a:p>
          <a:r>
            <a:rPr lang="en-US" sz="3200" dirty="0"/>
            <a:t>K</a:t>
          </a:r>
          <a:r>
            <a:rPr lang="lt-LT" sz="3200" dirty="0" err="1"/>
            <a:t>eičiama</a:t>
          </a:r>
          <a:r>
            <a:rPr lang="lt-LT" sz="3200" dirty="0"/>
            <a:t> (-</a:t>
          </a:r>
          <a:r>
            <a:rPr lang="lt-LT" sz="3200" dirty="0" err="1"/>
            <a:t>os</a:t>
          </a:r>
          <a:r>
            <a:rPr lang="lt-LT" sz="3200" dirty="0"/>
            <a:t>) </a:t>
          </a:r>
          <a:r>
            <a:rPr lang="en-US" sz="3200" dirty="0"/>
            <a:t>VPS </a:t>
          </a:r>
          <a:r>
            <a:rPr lang="lt-LT" sz="3200" dirty="0"/>
            <a:t>tikslinė (-ės) grupė (-ės)</a:t>
          </a:r>
          <a:r>
            <a:rPr lang="en-US" sz="3200" dirty="0"/>
            <a:t>.</a:t>
          </a:r>
          <a:endParaRPr lang="lt-LT" sz="3200" dirty="0"/>
        </a:p>
      </dgm:t>
    </dgm:pt>
    <dgm:pt modelId="{F6CD61C2-DCB8-4075-A44D-4704DF3E9FCF}" type="parTrans" cxnId="{3985BEBB-4695-4D92-B3E6-6B2654604055}">
      <dgm:prSet/>
      <dgm:spPr/>
      <dgm:t>
        <a:bodyPr/>
        <a:lstStyle/>
        <a:p>
          <a:endParaRPr lang="lt-LT"/>
        </a:p>
      </dgm:t>
    </dgm:pt>
    <dgm:pt modelId="{721A7F58-1893-4069-9DE7-9C33279D7700}" type="sibTrans" cxnId="{3985BEBB-4695-4D92-B3E6-6B2654604055}">
      <dgm:prSet/>
      <dgm:spPr/>
      <dgm:t>
        <a:bodyPr/>
        <a:lstStyle/>
        <a:p>
          <a:endParaRPr lang="lt-LT"/>
        </a:p>
      </dgm:t>
    </dgm:pt>
    <dgm:pt modelId="{C91EE98F-4502-4143-B1EB-A393428208AE}">
      <dgm:prSet phldrT="[Tekstas]" custT="1"/>
      <dgm:spPr/>
      <dgm:t>
        <a:bodyPr/>
        <a:lstStyle/>
        <a:p>
          <a:r>
            <a:rPr lang="en-US" sz="3200" dirty="0"/>
            <a:t>K</a:t>
          </a:r>
          <a:r>
            <a:rPr lang="lt-LT" sz="3200" dirty="0" err="1"/>
            <a:t>eičiamas</a:t>
          </a:r>
          <a:r>
            <a:rPr lang="lt-LT" sz="3200" dirty="0"/>
            <a:t> </a:t>
          </a:r>
          <a:r>
            <a:rPr lang="en-US" sz="3200" dirty="0"/>
            <a:t>VPS </a:t>
          </a:r>
          <a:r>
            <a:rPr lang="lt-LT" sz="3200" dirty="0"/>
            <a:t>rezultato ir produkto rodiklių sąrašas. </a:t>
          </a:r>
        </a:p>
      </dgm:t>
    </dgm:pt>
    <dgm:pt modelId="{9E1BBDF1-1BFD-46C4-8813-7F011B4822F2}" type="parTrans" cxnId="{4D4192B9-3147-47B0-A16C-6D0C886E0FA5}">
      <dgm:prSet/>
      <dgm:spPr/>
      <dgm:t>
        <a:bodyPr/>
        <a:lstStyle/>
        <a:p>
          <a:endParaRPr lang="lt-LT"/>
        </a:p>
      </dgm:t>
    </dgm:pt>
    <dgm:pt modelId="{4428BFB7-403A-459F-903A-5C5C023172D1}" type="sibTrans" cxnId="{4D4192B9-3147-47B0-A16C-6D0C886E0FA5}">
      <dgm:prSet/>
      <dgm:spPr/>
      <dgm:t>
        <a:bodyPr/>
        <a:lstStyle/>
        <a:p>
          <a:endParaRPr lang="lt-LT"/>
        </a:p>
      </dgm:t>
    </dgm:pt>
    <dgm:pt modelId="{96BA7016-768A-4424-8BAF-98410636E9AC}">
      <dgm:prSet phldrT="[Tekstas]" custT="1"/>
      <dgm:spPr/>
      <dgm:t>
        <a:bodyPr/>
        <a:lstStyle/>
        <a:p>
          <a:r>
            <a:rPr lang="lt-LT" sz="3200" dirty="0"/>
            <a:t>Mažinamas bent vieno iš VPS rodiklių planuojamas kiekybinis pokytis daugiau nei 10 proc. nuo pradinės VPS nustatytos reikšmės</a:t>
          </a:r>
          <a:r>
            <a:rPr lang="lt-LT" sz="2800" dirty="0"/>
            <a:t>.</a:t>
          </a:r>
        </a:p>
      </dgm:t>
    </dgm:pt>
    <dgm:pt modelId="{8076D63B-827C-4FB2-90E8-F8D33AB37F8D}" type="parTrans" cxnId="{3A41959D-B6C8-49D7-9973-C0BC7ECA4DAE}">
      <dgm:prSet/>
      <dgm:spPr/>
      <dgm:t>
        <a:bodyPr/>
        <a:lstStyle/>
        <a:p>
          <a:endParaRPr lang="lt-LT"/>
        </a:p>
      </dgm:t>
    </dgm:pt>
    <dgm:pt modelId="{29828907-8013-42FC-A5E0-3FCF43EDF053}" type="sibTrans" cxnId="{3A41959D-B6C8-49D7-9973-C0BC7ECA4DAE}">
      <dgm:prSet/>
      <dgm:spPr/>
      <dgm:t>
        <a:bodyPr/>
        <a:lstStyle/>
        <a:p>
          <a:endParaRPr lang="lt-LT"/>
        </a:p>
      </dgm:t>
    </dgm:pt>
    <dgm:pt modelId="{3A60B2F5-3E1C-45EB-ABD5-2776BAB301F1}">
      <dgm:prSet phldrT="[Tekstas]" custT="1"/>
      <dgm:spPr/>
      <dgm:t>
        <a:bodyPr/>
        <a:lstStyle/>
        <a:p>
          <a:r>
            <a:rPr lang="lt-LT" sz="3200"/>
            <a:t>Keičiamos VPS </a:t>
          </a:r>
          <a:r>
            <a:rPr lang="lt-LT" sz="3200" dirty="0"/>
            <a:t>įgyvendinti numatytos finansavimo lėšų sumos.</a:t>
          </a:r>
        </a:p>
      </dgm:t>
    </dgm:pt>
    <dgm:pt modelId="{748C5BF4-D2A4-4BCE-B4E5-2DDDAB5A9DDF}" type="parTrans" cxnId="{AB1F7D5C-5317-4B82-A9E3-884BC0A6AF78}">
      <dgm:prSet/>
      <dgm:spPr/>
      <dgm:t>
        <a:bodyPr/>
        <a:lstStyle/>
        <a:p>
          <a:endParaRPr lang="lt-LT"/>
        </a:p>
      </dgm:t>
    </dgm:pt>
    <dgm:pt modelId="{D61CDE04-46BB-462E-8C6C-DBCBCCAA75AC}" type="sibTrans" cxnId="{AB1F7D5C-5317-4B82-A9E3-884BC0A6AF78}">
      <dgm:prSet/>
      <dgm:spPr/>
      <dgm:t>
        <a:bodyPr/>
        <a:lstStyle/>
        <a:p>
          <a:endParaRPr lang="lt-LT"/>
        </a:p>
      </dgm:t>
    </dgm:pt>
    <dgm:pt modelId="{6C95DD59-2349-445D-9525-852A7E7BB60D}" type="pres">
      <dgm:prSet presAssocID="{E1790782-E0A3-42E7-B93C-1A5170526F7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128298E-5A59-4052-A5F6-A40C4F385337}" type="pres">
      <dgm:prSet presAssocID="{47F8EAAD-D8E9-41BD-A5D3-D12117F2B068}" presName="root1" presStyleCnt="0"/>
      <dgm:spPr/>
    </dgm:pt>
    <dgm:pt modelId="{0FE6C41E-BBB2-437C-8192-387C4ED16ED3}" type="pres">
      <dgm:prSet presAssocID="{47F8EAAD-D8E9-41BD-A5D3-D12117F2B068}" presName="LevelOneTextNode" presStyleLbl="node0" presStyleIdx="0" presStyleCnt="1" custAng="5400000" custScaleX="283195" custScaleY="52942">
        <dgm:presLayoutVars>
          <dgm:chPref val="3"/>
        </dgm:presLayoutVars>
      </dgm:prSet>
      <dgm:spPr/>
    </dgm:pt>
    <dgm:pt modelId="{EEAF8967-7457-4045-8DE0-77588BFA4590}" type="pres">
      <dgm:prSet presAssocID="{47F8EAAD-D8E9-41BD-A5D3-D12117F2B068}" presName="level2hierChild" presStyleCnt="0"/>
      <dgm:spPr/>
    </dgm:pt>
    <dgm:pt modelId="{A9022A0A-53AE-4583-9653-A1E3B3737AA3}" type="pres">
      <dgm:prSet presAssocID="{A4E685F3-2D1F-456D-8A38-D2BFCAD171AE}" presName="conn2-1" presStyleLbl="parChTrans1D2" presStyleIdx="0" presStyleCnt="5"/>
      <dgm:spPr/>
    </dgm:pt>
    <dgm:pt modelId="{AB0D6016-BE20-4B23-BA61-F1D09B22DFC8}" type="pres">
      <dgm:prSet presAssocID="{A4E685F3-2D1F-456D-8A38-D2BFCAD171AE}" presName="connTx" presStyleLbl="parChTrans1D2" presStyleIdx="0" presStyleCnt="5"/>
      <dgm:spPr/>
    </dgm:pt>
    <dgm:pt modelId="{821B10A2-6EA0-4392-91FF-E26DD733614F}" type="pres">
      <dgm:prSet presAssocID="{D32C032D-1207-496B-B413-52F464430799}" presName="root2" presStyleCnt="0"/>
      <dgm:spPr/>
    </dgm:pt>
    <dgm:pt modelId="{E7371B1C-9F55-4643-9EC9-5106A401DF6E}" type="pres">
      <dgm:prSet presAssocID="{D32C032D-1207-496B-B413-52F464430799}" presName="LevelTwoTextNode" presStyleLbl="node2" presStyleIdx="0" presStyleCnt="5" custScaleX="219217">
        <dgm:presLayoutVars>
          <dgm:chPref val="3"/>
        </dgm:presLayoutVars>
      </dgm:prSet>
      <dgm:spPr/>
    </dgm:pt>
    <dgm:pt modelId="{5D9F9A42-AAE7-4047-A5E3-53A0CBD8AD2E}" type="pres">
      <dgm:prSet presAssocID="{D32C032D-1207-496B-B413-52F464430799}" presName="level3hierChild" presStyleCnt="0"/>
      <dgm:spPr/>
    </dgm:pt>
    <dgm:pt modelId="{9AF19C70-F576-460D-B4B8-1A300DFE5D92}" type="pres">
      <dgm:prSet presAssocID="{F6CD61C2-DCB8-4075-A44D-4704DF3E9FCF}" presName="conn2-1" presStyleLbl="parChTrans1D2" presStyleIdx="1" presStyleCnt="5"/>
      <dgm:spPr/>
    </dgm:pt>
    <dgm:pt modelId="{E2639B54-AB7F-4D4D-AE56-F89B596D37E2}" type="pres">
      <dgm:prSet presAssocID="{F6CD61C2-DCB8-4075-A44D-4704DF3E9FCF}" presName="connTx" presStyleLbl="parChTrans1D2" presStyleIdx="1" presStyleCnt="5"/>
      <dgm:spPr/>
    </dgm:pt>
    <dgm:pt modelId="{D8B22075-1346-4A81-B1A6-FB69D6B2E613}" type="pres">
      <dgm:prSet presAssocID="{087B7FC0-C433-40FB-B39A-1E561278C868}" presName="root2" presStyleCnt="0"/>
      <dgm:spPr/>
    </dgm:pt>
    <dgm:pt modelId="{1A1467F2-690E-4A49-B299-C29946C801EE}" type="pres">
      <dgm:prSet presAssocID="{087B7FC0-C433-40FB-B39A-1E561278C868}" presName="LevelTwoTextNode" presStyleLbl="node2" presStyleIdx="1" presStyleCnt="5" custScaleX="220034">
        <dgm:presLayoutVars>
          <dgm:chPref val="3"/>
        </dgm:presLayoutVars>
      </dgm:prSet>
      <dgm:spPr/>
    </dgm:pt>
    <dgm:pt modelId="{7FE803BF-CAFF-4082-9304-F1FBB3244F41}" type="pres">
      <dgm:prSet presAssocID="{087B7FC0-C433-40FB-B39A-1E561278C868}" presName="level3hierChild" presStyleCnt="0"/>
      <dgm:spPr/>
    </dgm:pt>
    <dgm:pt modelId="{E09E8722-21AB-448E-BE21-9373D59FD339}" type="pres">
      <dgm:prSet presAssocID="{9E1BBDF1-1BFD-46C4-8813-7F011B4822F2}" presName="conn2-1" presStyleLbl="parChTrans1D2" presStyleIdx="2" presStyleCnt="5"/>
      <dgm:spPr/>
    </dgm:pt>
    <dgm:pt modelId="{7A42F06B-2933-4749-B363-55F4BA544540}" type="pres">
      <dgm:prSet presAssocID="{9E1BBDF1-1BFD-46C4-8813-7F011B4822F2}" presName="connTx" presStyleLbl="parChTrans1D2" presStyleIdx="2" presStyleCnt="5"/>
      <dgm:spPr/>
    </dgm:pt>
    <dgm:pt modelId="{4F30C54F-BEDB-4A15-9B22-46DE814708C7}" type="pres">
      <dgm:prSet presAssocID="{C91EE98F-4502-4143-B1EB-A393428208AE}" presName="root2" presStyleCnt="0"/>
      <dgm:spPr/>
    </dgm:pt>
    <dgm:pt modelId="{0978C855-CF21-437E-8505-7B9006761CE7}" type="pres">
      <dgm:prSet presAssocID="{C91EE98F-4502-4143-B1EB-A393428208AE}" presName="LevelTwoTextNode" presStyleLbl="node2" presStyleIdx="2" presStyleCnt="5" custScaleX="220541">
        <dgm:presLayoutVars>
          <dgm:chPref val="3"/>
        </dgm:presLayoutVars>
      </dgm:prSet>
      <dgm:spPr/>
    </dgm:pt>
    <dgm:pt modelId="{36D30339-A0B9-4981-B1AE-1F3AF864A9B9}" type="pres">
      <dgm:prSet presAssocID="{C91EE98F-4502-4143-B1EB-A393428208AE}" presName="level3hierChild" presStyleCnt="0"/>
      <dgm:spPr/>
    </dgm:pt>
    <dgm:pt modelId="{1733E41C-2D8D-4815-9D7B-287F39D09023}" type="pres">
      <dgm:prSet presAssocID="{8076D63B-827C-4FB2-90E8-F8D33AB37F8D}" presName="conn2-1" presStyleLbl="parChTrans1D2" presStyleIdx="3" presStyleCnt="5"/>
      <dgm:spPr/>
    </dgm:pt>
    <dgm:pt modelId="{CC97341E-66AB-462B-941A-BED379FD6BD8}" type="pres">
      <dgm:prSet presAssocID="{8076D63B-827C-4FB2-90E8-F8D33AB37F8D}" presName="connTx" presStyleLbl="parChTrans1D2" presStyleIdx="3" presStyleCnt="5"/>
      <dgm:spPr/>
    </dgm:pt>
    <dgm:pt modelId="{60ABA087-267E-4103-A066-A3AD6D5AA344}" type="pres">
      <dgm:prSet presAssocID="{96BA7016-768A-4424-8BAF-98410636E9AC}" presName="root2" presStyleCnt="0"/>
      <dgm:spPr/>
    </dgm:pt>
    <dgm:pt modelId="{76BE6864-C409-4C8B-8C1C-10CA50DD5E7B}" type="pres">
      <dgm:prSet presAssocID="{96BA7016-768A-4424-8BAF-98410636E9AC}" presName="LevelTwoTextNode" presStyleLbl="node2" presStyleIdx="3" presStyleCnt="5" custScaleX="218995">
        <dgm:presLayoutVars>
          <dgm:chPref val="3"/>
        </dgm:presLayoutVars>
      </dgm:prSet>
      <dgm:spPr/>
    </dgm:pt>
    <dgm:pt modelId="{1A827B01-1A4A-43B8-97AB-5917E8D505BB}" type="pres">
      <dgm:prSet presAssocID="{96BA7016-768A-4424-8BAF-98410636E9AC}" presName="level3hierChild" presStyleCnt="0"/>
      <dgm:spPr/>
    </dgm:pt>
    <dgm:pt modelId="{5F515D28-F428-4080-85DF-8B3F88EDD022}" type="pres">
      <dgm:prSet presAssocID="{748C5BF4-D2A4-4BCE-B4E5-2DDDAB5A9DDF}" presName="conn2-1" presStyleLbl="parChTrans1D2" presStyleIdx="4" presStyleCnt="5"/>
      <dgm:spPr/>
    </dgm:pt>
    <dgm:pt modelId="{5EE4144B-9518-4FFC-B52B-7540F2994688}" type="pres">
      <dgm:prSet presAssocID="{748C5BF4-D2A4-4BCE-B4E5-2DDDAB5A9DDF}" presName="connTx" presStyleLbl="parChTrans1D2" presStyleIdx="4" presStyleCnt="5"/>
      <dgm:spPr/>
    </dgm:pt>
    <dgm:pt modelId="{AE26B547-F1B2-47D6-A37E-22E35A99DDE2}" type="pres">
      <dgm:prSet presAssocID="{3A60B2F5-3E1C-45EB-ABD5-2776BAB301F1}" presName="root2" presStyleCnt="0"/>
      <dgm:spPr/>
    </dgm:pt>
    <dgm:pt modelId="{447C42C3-9200-403F-A69D-5821E2B90141}" type="pres">
      <dgm:prSet presAssocID="{3A60B2F5-3E1C-45EB-ABD5-2776BAB301F1}" presName="LevelTwoTextNode" presStyleLbl="node2" presStyleIdx="4" presStyleCnt="5" custScaleX="219250">
        <dgm:presLayoutVars>
          <dgm:chPref val="3"/>
        </dgm:presLayoutVars>
      </dgm:prSet>
      <dgm:spPr/>
    </dgm:pt>
    <dgm:pt modelId="{75104127-E378-48E3-9998-DB36BD764661}" type="pres">
      <dgm:prSet presAssocID="{3A60B2F5-3E1C-45EB-ABD5-2776BAB301F1}" presName="level3hierChild" presStyleCnt="0"/>
      <dgm:spPr/>
    </dgm:pt>
  </dgm:ptLst>
  <dgm:cxnLst>
    <dgm:cxn modelId="{00B36801-7E92-47C8-954C-A018F57BE902}" type="presOf" srcId="{F6CD61C2-DCB8-4075-A44D-4704DF3E9FCF}" destId="{E2639B54-AB7F-4D4D-AE56-F89B596D37E2}" srcOrd="1" destOrd="0" presId="urn:microsoft.com/office/officeart/2008/layout/HorizontalMultiLevelHierarchy"/>
    <dgm:cxn modelId="{68192E0B-709E-4713-8B49-9A49BD1B40C7}" type="presOf" srcId="{3A60B2F5-3E1C-45EB-ABD5-2776BAB301F1}" destId="{447C42C3-9200-403F-A69D-5821E2B90141}" srcOrd="0" destOrd="0" presId="urn:microsoft.com/office/officeart/2008/layout/HorizontalMultiLevelHierarchy"/>
    <dgm:cxn modelId="{E558B919-7CFA-4F1F-94B8-77A6434C84C8}" type="presOf" srcId="{C91EE98F-4502-4143-B1EB-A393428208AE}" destId="{0978C855-CF21-437E-8505-7B9006761CE7}" srcOrd="0" destOrd="0" presId="urn:microsoft.com/office/officeart/2008/layout/HorizontalMultiLevelHierarchy"/>
    <dgm:cxn modelId="{3EDDC224-C552-47D7-8CCE-CAE045BD52A3}" srcId="{47F8EAAD-D8E9-41BD-A5D3-D12117F2B068}" destId="{D32C032D-1207-496B-B413-52F464430799}" srcOrd="0" destOrd="0" parTransId="{A4E685F3-2D1F-456D-8A38-D2BFCAD171AE}" sibTransId="{A1BC2F36-21DD-4885-940E-BB7F7A21FD74}"/>
    <dgm:cxn modelId="{AB1F7D5C-5317-4B82-A9E3-884BC0A6AF78}" srcId="{47F8EAAD-D8E9-41BD-A5D3-D12117F2B068}" destId="{3A60B2F5-3E1C-45EB-ABD5-2776BAB301F1}" srcOrd="4" destOrd="0" parTransId="{748C5BF4-D2A4-4BCE-B4E5-2DDDAB5A9DDF}" sibTransId="{D61CDE04-46BB-462E-8C6C-DBCBCCAA75AC}"/>
    <dgm:cxn modelId="{6CF1275D-E3B6-4EAE-BF47-DD8B030DB44C}" type="presOf" srcId="{A4E685F3-2D1F-456D-8A38-D2BFCAD171AE}" destId="{A9022A0A-53AE-4583-9653-A1E3B3737AA3}" srcOrd="0" destOrd="0" presId="urn:microsoft.com/office/officeart/2008/layout/HorizontalMultiLevelHierarchy"/>
    <dgm:cxn modelId="{D399A942-F52F-41BF-A086-B7B8DAD2E562}" type="presOf" srcId="{A4E685F3-2D1F-456D-8A38-D2BFCAD171AE}" destId="{AB0D6016-BE20-4B23-BA61-F1D09B22DFC8}" srcOrd="1" destOrd="0" presId="urn:microsoft.com/office/officeart/2008/layout/HorizontalMultiLevelHierarchy"/>
    <dgm:cxn modelId="{0C546866-EF55-467F-A4B0-355B8CCF6F19}" srcId="{E1790782-E0A3-42E7-B93C-1A5170526F7A}" destId="{47F8EAAD-D8E9-41BD-A5D3-D12117F2B068}" srcOrd="0" destOrd="0" parTransId="{281DC46F-192F-451F-A37F-36244B7D06FC}" sibTransId="{5F04219E-8457-486A-8502-439DB5CF4D46}"/>
    <dgm:cxn modelId="{68DEC06A-99F9-4EE4-9C39-42BCAD2D2DDD}" type="presOf" srcId="{748C5BF4-D2A4-4BCE-B4E5-2DDDAB5A9DDF}" destId="{5F515D28-F428-4080-85DF-8B3F88EDD022}" srcOrd="0" destOrd="0" presId="urn:microsoft.com/office/officeart/2008/layout/HorizontalMultiLevelHierarchy"/>
    <dgm:cxn modelId="{066EF56F-4AA2-4767-81C1-BABECE2B4EC5}" type="presOf" srcId="{9E1BBDF1-1BFD-46C4-8813-7F011B4822F2}" destId="{7A42F06B-2933-4749-B363-55F4BA544540}" srcOrd="1" destOrd="0" presId="urn:microsoft.com/office/officeart/2008/layout/HorizontalMultiLevelHierarchy"/>
    <dgm:cxn modelId="{60206571-405F-44A0-AA7D-F92057DEB8F4}" type="presOf" srcId="{96BA7016-768A-4424-8BAF-98410636E9AC}" destId="{76BE6864-C409-4C8B-8C1C-10CA50DD5E7B}" srcOrd="0" destOrd="0" presId="urn:microsoft.com/office/officeart/2008/layout/HorizontalMultiLevelHierarchy"/>
    <dgm:cxn modelId="{5443F27E-699E-4CA6-838D-0ECF5CA1190C}" type="presOf" srcId="{087B7FC0-C433-40FB-B39A-1E561278C868}" destId="{1A1467F2-690E-4A49-B299-C29946C801EE}" srcOrd="0" destOrd="0" presId="urn:microsoft.com/office/officeart/2008/layout/HorizontalMultiLevelHierarchy"/>
    <dgm:cxn modelId="{42093097-5C4C-496D-9047-DDC3F3275858}" type="presOf" srcId="{9E1BBDF1-1BFD-46C4-8813-7F011B4822F2}" destId="{E09E8722-21AB-448E-BE21-9373D59FD339}" srcOrd="0" destOrd="0" presId="urn:microsoft.com/office/officeart/2008/layout/HorizontalMultiLevelHierarchy"/>
    <dgm:cxn modelId="{3A41959D-B6C8-49D7-9973-C0BC7ECA4DAE}" srcId="{47F8EAAD-D8E9-41BD-A5D3-D12117F2B068}" destId="{96BA7016-768A-4424-8BAF-98410636E9AC}" srcOrd="3" destOrd="0" parTransId="{8076D63B-827C-4FB2-90E8-F8D33AB37F8D}" sibTransId="{29828907-8013-42FC-A5E0-3FCF43EDF053}"/>
    <dgm:cxn modelId="{E743359E-8C46-4658-8E17-EFEFC445B43D}" type="presOf" srcId="{47F8EAAD-D8E9-41BD-A5D3-D12117F2B068}" destId="{0FE6C41E-BBB2-437C-8192-387C4ED16ED3}" srcOrd="0" destOrd="0" presId="urn:microsoft.com/office/officeart/2008/layout/HorizontalMultiLevelHierarchy"/>
    <dgm:cxn modelId="{4423F1A0-E6C3-4B38-8C70-33576E6C6032}" type="presOf" srcId="{D32C032D-1207-496B-B413-52F464430799}" destId="{E7371B1C-9F55-4643-9EC9-5106A401DF6E}" srcOrd="0" destOrd="0" presId="urn:microsoft.com/office/officeart/2008/layout/HorizontalMultiLevelHierarchy"/>
    <dgm:cxn modelId="{14DCF1A9-B9AF-4AF8-A21A-F224EECB1D6A}" type="presOf" srcId="{F6CD61C2-DCB8-4075-A44D-4704DF3E9FCF}" destId="{9AF19C70-F576-460D-B4B8-1A300DFE5D92}" srcOrd="0" destOrd="0" presId="urn:microsoft.com/office/officeart/2008/layout/HorizontalMultiLevelHierarchy"/>
    <dgm:cxn modelId="{3078F2AD-DC3B-42E5-AD66-A7E950FD93C2}" type="presOf" srcId="{748C5BF4-D2A4-4BCE-B4E5-2DDDAB5A9DDF}" destId="{5EE4144B-9518-4FFC-B52B-7540F2994688}" srcOrd="1" destOrd="0" presId="urn:microsoft.com/office/officeart/2008/layout/HorizontalMultiLevelHierarchy"/>
    <dgm:cxn modelId="{4D4192B9-3147-47B0-A16C-6D0C886E0FA5}" srcId="{47F8EAAD-D8E9-41BD-A5D3-D12117F2B068}" destId="{C91EE98F-4502-4143-B1EB-A393428208AE}" srcOrd="2" destOrd="0" parTransId="{9E1BBDF1-1BFD-46C4-8813-7F011B4822F2}" sibTransId="{4428BFB7-403A-459F-903A-5C5C023172D1}"/>
    <dgm:cxn modelId="{3985BEBB-4695-4D92-B3E6-6B2654604055}" srcId="{47F8EAAD-D8E9-41BD-A5D3-D12117F2B068}" destId="{087B7FC0-C433-40FB-B39A-1E561278C868}" srcOrd="1" destOrd="0" parTransId="{F6CD61C2-DCB8-4075-A44D-4704DF3E9FCF}" sibTransId="{721A7F58-1893-4069-9DE7-9C33279D7700}"/>
    <dgm:cxn modelId="{72E836E5-1B68-47D0-B550-19CB5F53DF94}" type="presOf" srcId="{8076D63B-827C-4FB2-90E8-F8D33AB37F8D}" destId="{1733E41C-2D8D-4815-9D7B-287F39D09023}" srcOrd="0" destOrd="0" presId="urn:microsoft.com/office/officeart/2008/layout/HorizontalMultiLevelHierarchy"/>
    <dgm:cxn modelId="{694D0DEC-F50C-48D5-9B45-F90DC39C59F0}" type="presOf" srcId="{E1790782-E0A3-42E7-B93C-1A5170526F7A}" destId="{6C95DD59-2349-445D-9525-852A7E7BB60D}" srcOrd="0" destOrd="0" presId="urn:microsoft.com/office/officeart/2008/layout/HorizontalMultiLevelHierarchy"/>
    <dgm:cxn modelId="{5AD6A4F9-A1B4-4BC4-AEF1-AA0374DB0BF1}" type="presOf" srcId="{8076D63B-827C-4FB2-90E8-F8D33AB37F8D}" destId="{CC97341E-66AB-462B-941A-BED379FD6BD8}" srcOrd="1" destOrd="0" presId="urn:microsoft.com/office/officeart/2008/layout/HorizontalMultiLevelHierarchy"/>
    <dgm:cxn modelId="{814C9C48-C8F9-4B86-B93D-D9F63DA9DFD9}" type="presParOf" srcId="{6C95DD59-2349-445D-9525-852A7E7BB60D}" destId="{B128298E-5A59-4052-A5F6-A40C4F385337}" srcOrd="0" destOrd="0" presId="urn:microsoft.com/office/officeart/2008/layout/HorizontalMultiLevelHierarchy"/>
    <dgm:cxn modelId="{A53EA2B2-FC60-421E-A1C7-7235AFB9A317}" type="presParOf" srcId="{B128298E-5A59-4052-A5F6-A40C4F385337}" destId="{0FE6C41E-BBB2-437C-8192-387C4ED16ED3}" srcOrd="0" destOrd="0" presId="urn:microsoft.com/office/officeart/2008/layout/HorizontalMultiLevelHierarchy"/>
    <dgm:cxn modelId="{5C18D827-397B-4EAA-880F-FD74F4A6A634}" type="presParOf" srcId="{B128298E-5A59-4052-A5F6-A40C4F385337}" destId="{EEAF8967-7457-4045-8DE0-77588BFA4590}" srcOrd="1" destOrd="0" presId="urn:microsoft.com/office/officeart/2008/layout/HorizontalMultiLevelHierarchy"/>
    <dgm:cxn modelId="{2B8D1234-77B2-4F2B-AB74-CD5E23BE18B3}" type="presParOf" srcId="{EEAF8967-7457-4045-8DE0-77588BFA4590}" destId="{A9022A0A-53AE-4583-9653-A1E3B3737AA3}" srcOrd="0" destOrd="0" presId="urn:microsoft.com/office/officeart/2008/layout/HorizontalMultiLevelHierarchy"/>
    <dgm:cxn modelId="{CF534CAA-13A9-4E78-9A61-621A4446350F}" type="presParOf" srcId="{A9022A0A-53AE-4583-9653-A1E3B3737AA3}" destId="{AB0D6016-BE20-4B23-BA61-F1D09B22DFC8}" srcOrd="0" destOrd="0" presId="urn:microsoft.com/office/officeart/2008/layout/HorizontalMultiLevelHierarchy"/>
    <dgm:cxn modelId="{A0B831BE-7B39-41AD-B134-E012E6CBBB52}" type="presParOf" srcId="{EEAF8967-7457-4045-8DE0-77588BFA4590}" destId="{821B10A2-6EA0-4392-91FF-E26DD733614F}" srcOrd="1" destOrd="0" presId="urn:microsoft.com/office/officeart/2008/layout/HorizontalMultiLevelHierarchy"/>
    <dgm:cxn modelId="{E4CB5203-91B3-4A8E-BE18-0A0077D68EA1}" type="presParOf" srcId="{821B10A2-6EA0-4392-91FF-E26DD733614F}" destId="{E7371B1C-9F55-4643-9EC9-5106A401DF6E}" srcOrd="0" destOrd="0" presId="urn:microsoft.com/office/officeart/2008/layout/HorizontalMultiLevelHierarchy"/>
    <dgm:cxn modelId="{6D48E658-EADB-4C6C-9F16-B32A29D56730}" type="presParOf" srcId="{821B10A2-6EA0-4392-91FF-E26DD733614F}" destId="{5D9F9A42-AAE7-4047-A5E3-53A0CBD8AD2E}" srcOrd="1" destOrd="0" presId="urn:microsoft.com/office/officeart/2008/layout/HorizontalMultiLevelHierarchy"/>
    <dgm:cxn modelId="{94A63201-9ED9-49B7-8168-DF70D653519D}" type="presParOf" srcId="{EEAF8967-7457-4045-8DE0-77588BFA4590}" destId="{9AF19C70-F576-460D-B4B8-1A300DFE5D92}" srcOrd="2" destOrd="0" presId="urn:microsoft.com/office/officeart/2008/layout/HorizontalMultiLevelHierarchy"/>
    <dgm:cxn modelId="{AA38B766-8384-4FF8-8D08-B215235E488D}" type="presParOf" srcId="{9AF19C70-F576-460D-B4B8-1A300DFE5D92}" destId="{E2639B54-AB7F-4D4D-AE56-F89B596D37E2}" srcOrd="0" destOrd="0" presId="urn:microsoft.com/office/officeart/2008/layout/HorizontalMultiLevelHierarchy"/>
    <dgm:cxn modelId="{42EA6F40-38B1-4F43-8304-59E22DC56A3D}" type="presParOf" srcId="{EEAF8967-7457-4045-8DE0-77588BFA4590}" destId="{D8B22075-1346-4A81-B1A6-FB69D6B2E613}" srcOrd="3" destOrd="0" presId="urn:microsoft.com/office/officeart/2008/layout/HorizontalMultiLevelHierarchy"/>
    <dgm:cxn modelId="{BCEC3AE8-A90A-47D1-A6C4-EADD9CA5ACBE}" type="presParOf" srcId="{D8B22075-1346-4A81-B1A6-FB69D6B2E613}" destId="{1A1467F2-690E-4A49-B299-C29946C801EE}" srcOrd="0" destOrd="0" presId="urn:microsoft.com/office/officeart/2008/layout/HorizontalMultiLevelHierarchy"/>
    <dgm:cxn modelId="{E13B57EA-680B-4EB5-8B2E-34EF698A0F60}" type="presParOf" srcId="{D8B22075-1346-4A81-B1A6-FB69D6B2E613}" destId="{7FE803BF-CAFF-4082-9304-F1FBB3244F41}" srcOrd="1" destOrd="0" presId="urn:microsoft.com/office/officeart/2008/layout/HorizontalMultiLevelHierarchy"/>
    <dgm:cxn modelId="{8214CA56-9BDE-407B-AE9D-8BA494E48A25}" type="presParOf" srcId="{EEAF8967-7457-4045-8DE0-77588BFA4590}" destId="{E09E8722-21AB-448E-BE21-9373D59FD339}" srcOrd="4" destOrd="0" presId="urn:microsoft.com/office/officeart/2008/layout/HorizontalMultiLevelHierarchy"/>
    <dgm:cxn modelId="{E7742F7F-B2C0-4485-AC8F-89842EDDB3F9}" type="presParOf" srcId="{E09E8722-21AB-448E-BE21-9373D59FD339}" destId="{7A42F06B-2933-4749-B363-55F4BA544540}" srcOrd="0" destOrd="0" presId="urn:microsoft.com/office/officeart/2008/layout/HorizontalMultiLevelHierarchy"/>
    <dgm:cxn modelId="{875FA8DB-32C6-4CE8-9642-24E620C17985}" type="presParOf" srcId="{EEAF8967-7457-4045-8DE0-77588BFA4590}" destId="{4F30C54F-BEDB-4A15-9B22-46DE814708C7}" srcOrd="5" destOrd="0" presId="urn:microsoft.com/office/officeart/2008/layout/HorizontalMultiLevelHierarchy"/>
    <dgm:cxn modelId="{A2724D60-9E8E-48F5-8B31-839A8D01E043}" type="presParOf" srcId="{4F30C54F-BEDB-4A15-9B22-46DE814708C7}" destId="{0978C855-CF21-437E-8505-7B9006761CE7}" srcOrd="0" destOrd="0" presId="urn:microsoft.com/office/officeart/2008/layout/HorizontalMultiLevelHierarchy"/>
    <dgm:cxn modelId="{F539303C-B2B1-4090-8769-CB6DED60431D}" type="presParOf" srcId="{4F30C54F-BEDB-4A15-9B22-46DE814708C7}" destId="{36D30339-A0B9-4981-B1AE-1F3AF864A9B9}" srcOrd="1" destOrd="0" presId="urn:microsoft.com/office/officeart/2008/layout/HorizontalMultiLevelHierarchy"/>
    <dgm:cxn modelId="{6AB71676-D673-4094-BA79-9D6312AF92D0}" type="presParOf" srcId="{EEAF8967-7457-4045-8DE0-77588BFA4590}" destId="{1733E41C-2D8D-4815-9D7B-287F39D09023}" srcOrd="6" destOrd="0" presId="urn:microsoft.com/office/officeart/2008/layout/HorizontalMultiLevelHierarchy"/>
    <dgm:cxn modelId="{90D5B92B-A770-4943-8593-A9209F89A654}" type="presParOf" srcId="{1733E41C-2D8D-4815-9D7B-287F39D09023}" destId="{CC97341E-66AB-462B-941A-BED379FD6BD8}" srcOrd="0" destOrd="0" presId="urn:microsoft.com/office/officeart/2008/layout/HorizontalMultiLevelHierarchy"/>
    <dgm:cxn modelId="{73903009-022A-4594-9612-F487F64E1480}" type="presParOf" srcId="{EEAF8967-7457-4045-8DE0-77588BFA4590}" destId="{60ABA087-267E-4103-A066-A3AD6D5AA344}" srcOrd="7" destOrd="0" presId="urn:microsoft.com/office/officeart/2008/layout/HorizontalMultiLevelHierarchy"/>
    <dgm:cxn modelId="{FA7CAF8B-97CB-452F-9EFD-C649D490C6FE}" type="presParOf" srcId="{60ABA087-267E-4103-A066-A3AD6D5AA344}" destId="{76BE6864-C409-4C8B-8C1C-10CA50DD5E7B}" srcOrd="0" destOrd="0" presId="urn:microsoft.com/office/officeart/2008/layout/HorizontalMultiLevelHierarchy"/>
    <dgm:cxn modelId="{47FD755D-E43E-4823-ABCB-2077DEE0193E}" type="presParOf" srcId="{60ABA087-267E-4103-A066-A3AD6D5AA344}" destId="{1A827B01-1A4A-43B8-97AB-5917E8D505BB}" srcOrd="1" destOrd="0" presId="urn:microsoft.com/office/officeart/2008/layout/HorizontalMultiLevelHierarchy"/>
    <dgm:cxn modelId="{EC905BB2-35C3-4FF2-B092-1D4B9D7D649F}" type="presParOf" srcId="{EEAF8967-7457-4045-8DE0-77588BFA4590}" destId="{5F515D28-F428-4080-85DF-8B3F88EDD022}" srcOrd="8" destOrd="0" presId="urn:microsoft.com/office/officeart/2008/layout/HorizontalMultiLevelHierarchy"/>
    <dgm:cxn modelId="{0F448C13-74E2-4E9C-A45B-30CDBE1CF430}" type="presParOf" srcId="{5F515D28-F428-4080-85DF-8B3F88EDD022}" destId="{5EE4144B-9518-4FFC-B52B-7540F2994688}" srcOrd="0" destOrd="0" presId="urn:microsoft.com/office/officeart/2008/layout/HorizontalMultiLevelHierarchy"/>
    <dgm:cxn modelId="{381DC007-E7EF-4A3C-84BF-A5E874B156F1}" type="presParOf" srcId="{EEAF8967-7457-4045-8DE0-77588BFA4590}" destId="{AE26B547-F1B2-47D6-A37E-22E35A99DDE2}" srcOrd="9" destOrd="0" presId="urn:microsoft.com/office/officeart/2008/layout/HorizontalMultiLevelHierarchy"/>
    <dgm:cxn modelId="{9059AFF4-80D7-43BB-BEB3-64845A9CF17C}" type="presParOf" srcId="{AE26B547-F1B2-47D6-A37E-22E35A99DDE2}" destId="{447C42C3-9200-403F-A69D-5821E2B90141}" srcOrd="0" destOrd="0" presId="urn:microsoft.com/office/officeart/2008/layout/HorizontalMultiLevelHierarchy"/>
    <dgm:cxn modelId="{37AFF08B-84F0-43F0-9377-3B70178E4518}" type="presParOf" srcId="{AE26B547-F1B2-47D6-A37E-22E35A99DDE2}" destId="{75104127-E378-48E3-9998-DB36BD76466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790782-E0A3-42E7-B93C-1A5170526F7A}" type="doc">
      <dgm:prSet loTypeId="urn:microsoft.com/office/officeart/2008/layout/HorizontalMultiLevelHierarchy" loCatId="hierarchy" qsTypeId="urn:microsoft.com/office/officeart/2005/8/quickstyle/simple4" qsCatId="simple" csTypeId="urn:microsoft.com/office/officeart/2005/8/colors/accent6_1" csCatId="accent6" phldr="1"/>
      <dgm:spPr/>
      <dgm:t>
        <a:bodyPr/>
        <a:lstStyle/>
        <a:p>
          <a:endParaRPr lang="lt-LT"/>
        </a:p>
      </dgm:t>
    </dgm:pt>
    <dgm:pt modelId="{47F8EAAD-D8E9-41BD-A5D3-D12117F2B068}">
      <dgm:prSet phldrT="[Tekstas]" custT="1"/>
      <dgm:spPr/>
      <dgm:t>
        <a:bodyPr/>
        <a:lstStyle/>
        <a:p>
          <a:r>
            <a:rPr lang="en-US" sz="4400" dirty="0">
              <a:latin typeface="+mj-lt"/>
              <a:cs typeface="Times New Roman" panose="02020603050405020304" pitchFamily="18" charset="0"/>
            </a:rPr>
            <a:t>VPS </a:t>
          </a:r>
          <a:r>
            <a:rPr lang="en-US" sz="4400" dirty="0" err="1">
              <a:latin typeface="+mj-lt"/>
              <a:cs typeface="Times New Roman" panose="02020603050405020304" pitchFamily="18" charset="0"/>
            </a:rPr>
            <a:t>neesminis</a:t>
          </a:r>
          <a:r>
            <a:rPr lang="en-US" sz="4400" dirty="0">
              <a:latin typeface="+mj-lt"/>
              <a:cs typeface="Times New Roman" panose="02020603050405020304" pitchFamily="18" charset="0"/>
            </a:rPr>
            <a:t> </a:t>
          </a:r>
          <a:r>
            <a:rPr lang="en-US" sz="4400" dirty="0" err="1">
              <a:latin typeface="+mj-lt"/>
              <a:cs typeface="Times New Roman" panose="02020603050405020304" pitchFamily="18" charset="0"/>
            </a:rPr>
            <a:t>keitimas</a:t>
          </a:r>
          <a:endParaRPr lang="lt-LT" sz="4400" dirty="0">
            <a:latin typeface="+mj-lt"/>
            <a:cs typeface="Times New Roman" panose="02020603050405020304" pitchFamily="18" charset="0"/>
          </a:endParaRPr>
        </a:p>
      </dgm:t>
    </dgm:pt>
    <dgm:pt modelId="{281DC46F-192F-451F-A37F-36244B7D06FC}" type="parTrans" cxnId="{0C546866-EF55-467F-A4B0-355B8CCF6F19}">
      <dgm:prSet/>
      <dgm:spPr/>
      <dgm:t>
        <a:bodyPr/>
        <a:lstStyle/>
        <a:p>
          <a:endParaRPr lang="lt-LT"/>
        </a:p>
      </dgm:t>
    </dgm:pt>
    <dgm:pt modelId="{5F04219E-8457-486A-8502-439DB5CF4D46}" type="sibTrans" cxnId="{0C546866-EF55-467F-A4B0-355B8CCF6F19}">
      <dgm:prSet/>
      <dgm:spPr/>
      <dgm:t>
        <a:bodyPr/>
        <a:lstStyle/>
        <a:p>
          <a:endParaRPr lang="lt-LT"/>
        </a:p>
      </dgm:t>
    </dgm:pt>
    <dgm:pt modelId="{D32C032D-1207-496B-B413-52F464430799}">
      <dgm:prSet phldrT="[Tekstas]" custT="1"/>
      <dgm:spPr/>
      <dgm:t>
        <a:bodyPr/>
        <a:lstStyle/>
        <a:p>
          <a:pPr algn="ctr"/>
          <a:r>
            <a:rPr lang="lt-LT" sz="3200" dirty="0"/>
            <a:t>Pakeičiamas VPS tikslams, uždaviniams įgyvendinti numatytas finansinis veiksmų planas, sujungiant kelis tam pačiam uždaviniui įgyvendinti numatytus veiksmus į vieną veiksmą, kai nekeičiama sujungiamų veiksmų esmė.</a:t>
          </a:r>
        </a:p>
      </dgm:t>
    </dgm:pt>
    <dgm:pt modelId="{A4E685F3-2D1F-456D-8A38-D2BFCAD171AE}" type="parTrans" cxnId="{3EDDC224-C552-47D7-8CCE-CAE045BD52A3}">
      <dgm:prSet/>
      <dgm:spPr/>
      <dgm:t>
        <a:bodyPr/>
        <a:lstStyle/>
        <a:p>
          <a:endParaRPr lang="lt-LT"/>
        </a:p>
      </dgm:t>
    </dgm:pt>
    <dgm:pt modelId="{A1BC2F36-21DD-4885-940E-BB7F7A21FD74}" type="sibTrans" cxnId="{3EDDC224-C552-47D7-8CCE-CAE045BD52A3}">
      <dgm:prSet/>
      <dgm:spPr/>
      <dgm:t>
        <a:bodyPr/>
        <a:lstStyle/>
        <a:p>
          <a:endParaRPr lang="lt-LT"/>
        </a:p>
      </dgm:t>
    </dgm:pt>
    <dgm:pt modelId="{087B7FC0-C433-40FB-B39A-1E561278C868}">
      <dgm:prSet phldrT="[Tekstas]" custT="1"/>
      <dgm:spPr/>
      <dgm:t>
        <a:bodyPr/>
        <a:lstStyle/>
        <a:p>
          <a:pPr algn="ctr"/>
          <a:r>
            <a:rPr lang="lt-LT" sz="3200" dirty="0"/>
            <a:t>Keičiamos VPS įgyvendinti suplanuotos finansavimo ir (arba) prisidėjimo lėšos pagal strategijos veiksmus įgyvendinančių vietos plėtros projektų (toliau – VPP) sutartis ir (arba) baigtų VPP išmokėjimus.</a:t>
          </a:r>
          <a:r>
            <a:rPr lang="en-US" sz="3200" dirty="0"/>
            <a:t>*</a:t>
          </a:r>
        </a:p>
      </dgm:t>
    </dgm:pt>
    <dgm:pt modelId="{F6CD61C2-DCB8-4075-A44D-4704DF3E9FCF}" type="parTrans" cxnId="{3985BEBB-4695-4D92-B3E6-6B2654604055}">
      <dgm:prSet/>
      <dgm:spPr/>
      <dgm:t>
        <a:bodyPr/>
        <a:lstStyle/>
        <a:p>
          <a:endParaRPr lang="lt-LT"/>
        </a:p>
      </dgm:t>
    </dgm:pt>
    <dgm:pt modelId="{721A7F58-1893-4069-9DE7-9C33279D7700}" type="sibTrans" cxnId="{3985BEBB-4695-4D92-B3E6-6B2654604055}">
      <dgm:prSet/>
      <dgm:spPr/>
      <dgm:t>
        <a:bodyPr/>
        <a:lstStyle/>
        <a:p>
          <a:endParaRPr lang="lt-LT"/>
        </a:p>
      </dgm:t>
    </dgm:pt>
    <dgm:pt modelId="{C91EE98F-4502-4143-B1EB-A393428208AE}">
      <dgm:prSet phldrT="[Tekstas]" custT="1"/>
      <dgm:spPr/>
      <dgm:t>
        <a:bodyPr/>
        <a:lstStyle/>
        <a:p>
          <a:r>
            <a:rPr lang="en-US" sz="3200" dirty="0"/>
            <a:t>K</a:t>
          </a:r>
          <a:r>
            <a:rPr lang="lt-LT" sz="3200" dirty="0"/>
            <a:t>ai atliekami kitokio pobūdžio, nei numatytais </a:t>
          </a:r>
          <a:r>
            <a:rPr lang="en-US" sz="3200" dirty="0"/>
            <a:t>VPS </a:t>
          </a:r>
          <a:r>
            <a:rPr lang="en-US" sz="3200" dirty="0" err="1"/>
            <a:t>esmini</a:t>
          </a:r>
          <a:r>
            <a:rPr lang="lt-LT" sz="3200" dirty="0"/>
            <a:t>ų keitimų atvejais, </a:t>
          </a:r>
          <a:r>
            <a:rPr lang="en-US" sz="3200" dirty="0"/>
            <a:t>VPS </a:t>
          </a:r>
          <a:r>
            <a:rPr lang="lt-LT" sz="3200" dirty="0"/>
            <a:t>keitimai.</a:t>
          </a:r>
        </a:p>
      </dgm:t>
    </dgm:pt>
    <dgm:pt modelId="{9E1BBDF1-1BFD-46C4-8813-7F011B4822F2}" type="parTrans" cxnId="{4D4192B9-3147-47B0-A16C-6D0C886E0FA5}">
      <dgm:prSet/>
      <dgm:spPr/>
      <dgm:t>
        <a:bodyPr/>
        <a:lstStyle/>
        <a:p>
          <a:endParaRPr lang="lt-LT"/>
        </a:p>
      </dgm:t>
    </dgm:pt>
    <dgm:pt modelId="{4428BFB7-403A-459F-903A-5C5C023172D1}" type="sibTrans" cxnId="{4D4192B9-3147-47B0-A16C-6D0C886E0FA5}">
      <dgm:prSet/>
      <dgm:spPr/>
      <dgm:t>
        <a:bodyPr/>
        <a:lstStyle/>
        <a:p>
          <a:endParaRPr lang="lt-LT"/>
        </a:p>
      </dgm:t>
    </dgm:pt>
    <dgm:pt modelId="{6C95DD59-2349-445D-9525-852A7E7BB60D}" type="pres">
      <dgm:prSet presAssocID="{E1790782-E0A3-42E7-B93C-1A5170526F7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128298E-5A59-4052-A5F6-A40C4F385337}" type="pres">
      <dgm:prSet presAssocID="{47F8EAAD-D8E9-41BD-A5D3-D12117F2B068}" presName="root1" presStyleCnt="0"/>
      <dgm:spPr/>
    </dgm:pt>
    <dgm:pt modelId="{0FE6C41E-BBB2-437C-8192-387C4ED16ED3}" type="pres">
      <dgm:prSet presAssocID="{47F8EAAD-D8E9-41BD-A5D3-D12117F2B068}" presName="LevelOneTextNode" presStyleLbl="node0" presStyleIdx="0" presStyleCnt="1" custAng="5400000" custScaleX="283195" custScaleY="52942">
        <dgm:presLayoutVars>
          <dgm:chPref val="3"/>
        </dgm:presLayoutVars>
      </dgm:prSet>
      <dgm:spPr/>
    </dgm:pt>
    <dgm:pt modelId="{EEAF8967-7457-4045-8DE0-77588BFA4590}" type="pres">
      <dgm:prSet presAssocID="{47F8EAAD-D8E9-41BD-A5D3-D12117F2B068}" presName="level2hierChild" presStyleCnt="0"/>
      <dgm:spPr/>
    </dgm:pt>
    <dgm:pt modelId="{A9022A0A-53AE-4583-9653-A1E3B3737AA3}" type="pres">
      <dgm:prSet presAssocID="{A4E685F3-2D1F-456D-8A38-D2BFCAD171AE}" presName="conn2-1" presStyleLbl="parChTrans1D2" presStyleIdx="0" presStyleCnt="3"/>
      <dgm:spPr/>
    </dgm:pt>
    <dgm:pt modelId="{AB0D6016-BE20-4B23-BA61-F1D09B22DFC8}" type="pres">
      <dgm:prSet presAssocID="{A4E685F3-2D1F-456D-8A38-D2BFCAD171AE}" presName="connTx" presStyleLbl="parChTrans1D2" presStyleIdx="0" presStyleCnt="3"/>
      <dgm:spPr/>
    </dgm:pt>
    <dgm:pt modelId="{821B10A2-6EA0-4392-91FF-E26DD733614F}" type="pres">
      <dgm:prSet presAssocID="{D32C032D-1207-496B-B413-52F464430799}" presName="root2" presStyleCnt="0"/>
      <dgm:spPr/>
    </dgm:pt>
    <dgm:pt modelId="{E7371B1C-9F55-4643-9EC9-5106A401DF6E}" type="pres">
      <dgm:prSet presAssocID="{D32C032D-1207-496B-B413-52F464430799}" presName="LevelTwoTextNode" presStyleLbl="node2" presStyleIdx="0" presStyleCnt="3" custScaleX="211705" custScaleY="156423">
        <dgm:presLayoutVars>
          <dgm:chPref val="3"/>
        </dgm:presLayoutVars>
      </dgm:prSet>
      <dgm:spPr/>
    </dgm:pt>
    <dgm:pt modelId="{5D9F9A42-AAE7-4047-A5E3-53A0CBD8AD2E}" type="pres">
      <dgm:prSet presAssocID="{D32C032D-1207-496B-B413-52F464430799}" presName="level3hierChild" presStyleCnt="0"/>
      <dgm:spPr/>
    </dgm:pt>
    <dgm:pt modelId="{9AF19C70-F576-460D-B4B8-1A300DFE5D92}" type="pres">
      <dgm:prSet presAssocID="{F6CD61C2-DCB8-4075-A44D-4704DF3E9FCF}" presName="conn2-1" presStyleLbl="parChTrans1D2" presStyleIdx="1" presStyleCnt="3"/>
      <dgm:spPr/>
    </dgm:pt>
    <dgm:pt modelId="{E2639B54-AB7F-4D4D-AE56-F89B596D37E2}" type="pres">
      <dgm:prSet presAssocID="{F6CD61C2-DCB8-4075-A44D-4704DF3E9FCF}" presName="connTx" presStyleLbl="parChTrans1D2" presStyleIdx="1" presStyleCnt="3"/>
      <dgm:spPr/>
    </dgm:pt>
    <dgm:pt modelId="{D8B22075-1346-4A81-B1A6-FB69D6B2E613}" type="pres">
      <dgm:prSet presAssocID="{087B7FC0-C433-40FB-B39A-1E561278C868}" presName="root2" presStyleCnt="0"/>
      <dgm:spPr/>
    </dgm:pt>
    <dgm:pt modelId="{1A1467F2-690E-4A49-B299-C29946C801EE}" type="pres">
      <dgm:prSet presAssocID="{087B7FC0-C433-40FB-B39A-1E561278C868}" presName="LevelTwoTextNode" presStyleLbl="node2" presStyleIdx="1" presStyleCnt="3" custScaleX="214429" custScaleY="147305">
        <dgm:presLayoutVars>
          <dgm:chPref val="3"/>
        </dgm:presLayoutVars>
      </dgm:prSet>
      <dgm:spPr/>
    </dgm:pt>
    <dgm:pt modelId="{7FE803BF-CAFF-4082-9304-F1FBB3244F41}" type="pres">
      <dgm:prSet presAssocID="{087B7FC0-C433-40FB-B39A-1E561278C868}" presName="level3hierChild" presStyleCnt="0"/>
      <dgm:spPr/>
    </dgm:pt>
    <dgm:pt modelId="{E09E8722-21AB-448E-BE21-9373D59FD339}" type="pres">
      <dgm:prSet presAssocID="{9E1BBDF1-1BFD-46C4-8813-7F011B4822F2}" presName="conn2-1" presStyleLbl="parChTrans1D2" presStyleIdx="2" presStyleCnt="3"/>
      <dgm:spPr/>
    </dgm:pt>
    <dgm:pt modelId="{7A42F06B-2933-4749-B363-55F4BA544540}" type="pres">
      <dgm:prSet presAssocID="{9E1BBDF1-1BFD-46C4-8813-7F011B4822F2}" presName="connTx" presStyleLbl="parChTrans1D2" presStyleIdx="2" presStyleCnt="3"/>
      <dgm:spPr/>
    </dgm:pt>
    <dgm:pt modelId="{4F30C54F-BEDB-4A15-9B22-46DE814708C7}" type="pres">
      <dgm:prSet presAssocID="{C91EE98F-4502-4143-B1EB-A393428208AE}" presName="root2" presStyleCnt="0"/>
      <dgm:spPr/>
    </dgm:pt>
    <dgm:pt modelId="{0978C855-CF21-437E-8505-7B9006761CE7}" type="pres">
      <dgm:prSet presAssocID="{C91EE98F-4502-4143-B1EB-A393428208AE}" presName="LevelTwoTextNode" presStyleLbl="node2" presStyleIdx="2" presStyleCnt="3" custScaleX="215058" custScaleY="118994">
        <dgm:presLayoutVars>
          <dgm:chPref val="3"/>
        </dgm:presLayoutVars>
      </dgm:prSet>
      <dgm:spPr/>
    </dgm:pt>
    <dgm:pt modelId="{36D30339-A0B9-4981-B1AE-1F3AF864A9B9}" type="pres">
      <dgm:prSet presAssocID="{C91EE98F-4502-4143-B1EB-A393428208AE}" presName="level3hierChild" presStyleCnt="0"/>
      <dgm:spPr/>
    </dgm:pt>
  </dgm:ptLst>
  <dgm:cxnLst>
    <dgm:cxn modelId="{00B36801-7E92-47C8-954C-A018F57BE902}" type="presOf" srcId="{F6CD61C2-DCB8-4075-A44D-4704DF3E9FCF}" destId="{E2639B54-AB7F-4D4D-AE56-F89B596D37E2}" srcOrd="1" destOrd="0" presId="urn:microsoft.com/office/officeart/2008/layout/HorizontalMultiLevelHierarchy"/>
    <dgm:cxn modelId="{E558B919-7CFA-4F1F-94B8-77A6434C84C8}" type="presOf" srcId="{C91EE98F-4502-4143-B1EB-A393428208AE}" destId="{0978C855-CF21-437E-8505-7B9006761CE7}" srcOrd="0" destOrd="0" presId="urn:microsoft.com/office/officeart/2008/layout/HorizontalMultiLevelHierarchy"/>
    <dgm:cxn modelId="{3EDDC224-C552-47D7-8CCE-CAE045BD52A3}" srcId="{47F8EAAD-D8E9-41BD-A5D3-D12117F2B068}" destId="{D32C032D-1207-496B-B413-52F464430799}" srcOrd="0" destOrd="0" parTransId="{A4E685F3-2D1F-456D-8A38-D2BFCAD171AE}" sibTransId="{A1BC2F36-21DD-4885-940E-BB7F7A21FD74}"/>
    <dgm:cxn modelId="{6CF1275D-E3B6-4EAE-BF47-DD8B030DB44C}" type="presOf" srcId="{A4E685F3-2D1F-456D-8A38-D2BFCAD171AE}" destId="{A9022A0A-53AE-4583-9653-A1E3B3737AA3}" srcOrd="0" destOrd="0" presId="urn:microsoft.com/office/officeart/2008/layout/HorizontalMultiLevelHierarchy"/>
    <dgm:cxn modelId="{D399A942-F52F-41BF-A086-B7B8DAD2E562}" type="presOf" srcId="{A4E685F3-2D1F-456D-8A38-D2BFCAD171AE}" destId="{AB0D6016-BE20-4B23-BA61-F1D09B22DFC8}" srcOrd="1" destOrd="0" presId="urn:microsoft.com/office/officeart/2008/layout/HorizontalMultiLevelHierarchy"/>
    <dgm:cxn modelId="{0C546866-EF55-467F-A4B0-355B8CCF6F19}" srcId="{E1790782-E0A3-42E7-B93C-1A5170526F7A}" destId="{47F8EAAD-D8E9-41BD-A5D3-D12117F2B068}" srcOrd="0" destOrd="0" parTransId="{281DC46F-192F-451F-A37F-36244B7D06FC}" sibTransId="{5F04219E-8457-486A-8502-439DB5CF4D46}"/>
    <dgm:cxn modelId="{066EF56F-4AA2-4767-81C1-BABECE2B4EC5}" type="presOf" srcId="{9E1BBDF1-1BFD-46C4-8813-7F011B4822F2}" destId="{7A42F06B-2933-4749-B363-55F4BA544540}" srcOrd="1" destOrd="0" presId="urn:microsoft.com/office/officeart/2008/layout/HorizontalMultiLevelHierarchy"/>
    <dgm:cxn modelId="{5443F27E-699E-4CA6-838D-0ECF5CA1190C}" type="presOf" srcId="{087B7FC0-C433-40FB-B39A-1E561278C868}" destId="{1A1467F2-690E-4A49-B299-C29946C801EE}" srcOrd="0" destOrd="0" presId="urn:microsoft.com/office/officeart/2008/layout/HorizontalMultiLevelHierarchy"/>
    <dgm:cxn modelId="{42093097-5C4C-496D-9047-DDC3F3275858}" type="presOf" srcId="{9E1BBDF1-1BFD-46C4-8813-7F011B4822F2}" destId="{E09E8722-21AB-448E-BE21-9373D59FD339}" srcOrd="0" destOrd="0" presId="urn:microsoft.com/office/officeart/2008/layout/HorizontalMultiLevelHierarchy"/>
    <dgm:cxn modelId="{E743359E-8C46-4658-8E17-EFEFC445B43D}" type="presOf" srcId="{47F8EAAD-D8E9-41BD-A5D3-D12117F2B068}" destId="{0FE6C41E-BBB2-437C-8192-387C4ED16ED3}" srcOrd="0" destOrd="0" presId="urn:microsoft.com/office/officeart/2008/layout/HorizontalMultiLevelHierarchy"/>
    <dgm:cxn modelId="{4423F1A0-E6C3-4B38-8C70-33576E6C6032}" type="presOf" srcId="{D32C032D-1207-496B-B413-52F464430799}" destId="{E7371B1C-9F55-4643-9EC9-5106A401DF6E}" srcOrd="0" destOrd="0" presId="urn:microsoft.com/office/officeart/2008/layout/HorizontalMultiLevelHierarchy"/>
    <dgm:cxn modelId="{14DCF1A9-B9AF-4AF8-A21A-F224EECB1D6A}" type="presOf" srcId="{F6CD61C2-DCB8-4075-A44D-4704DF3E9FCF}" destId="{9AF19C70-F576-460D-B4B8-1A300DFE5D92}" srcOrd="0" destOrd="0" presId="urn:microsoft.com/office/officeart/2008/layout/HorizontalMultiLevelHierarchy"/>
    <dgm:cxn modelId="{4D4192B9-3147-47B0-A16C-6D0C886E0FA5}" srcId="{47F8EAAD-D8E9-41BD-A5D3-D12117F2B068}" destId="{C91EE98F-4502-4143-B1EB-A393428208AE}" srcOrd="2" destOrd="0" parTransId="{9E1BBDF1-1BFD-46C4-8813-7F011B4822F2}" sibTransId="{4428BFB7-403A-459F-903A-5C5C023172D1}"/>
    <dgm:cxn modelId="{3985BEBB-4695-4D92-B3E6-6B2654604055}" srcId="{47F8EAAD-D8E9-41BD-A5D3-D12117F2B068}" destId="{087B7FC0-C433-40FB-B39A-1E561278C868}" srcOrd="1" destOrd="0" parTransId="{F6CD61C2-DCB8-4075-A44D-4704DF3E9FCF}" sibTransId="{721A7F58-1893-4069-9DE7-9C33279D7700}"/>
    <dgm:cxn modelId="{694D0DEC-F50C-48D5-9B45-F90DC39C59F0}" type="presOf" srcId="{E1790782-E0A3-42E7-B93C-1A5170526F7A}" destId="{6C95DD59-2349-445D-9525-852A7E7BB60D}" srcOrd="0" destOrd="0" presId="urn:microsoft.com/office/officeart/2008/layout/HorizontalMultiLevelHierarchy"/>
    <dgm:cxn modelId="{814C9C48-C8F9-4B86-B93D-D9F63DA9DFD9}" type="presParOf" srcId="{6C95DD59-2349-445D-9525-852A7E7BB60D}" destId="{B128298E-5A59-4052-A5F6-A40C4F385337}" srcOrd="0" destOrd="0" presId="urn:microsoft.com/office/officeart/2008/layout/HorizontalMultiLevelHierarchy"/>
    <dgm:cxn modelId="{A53EA2B2-FC60-421E-A1C7-7235AFB9A317}" type="presParOf" srcId="{B128298E-5A59-4052-A5F6-A40C4F385337}" destId="{0FE6C41E-BBB2-437C-8192-387C4ED16ED3}" srcOrd="0" destOrd="0" presId="urn:microsoft.com/office/officeart/2008/layout/HorizontalMultiLevelHierarchy"/>
    <dgm:cxn modelId="{5C18D827-397B-4EAA-880F-FD74F4A6A634}" type="presParOf" srcId="{B128298E-5A59-4052-A5F6-A40C4F385337}" destId="{EEAF8967-7457-4045-8DE0-77588BFA4590}" srcOrd="1" destOrd="0" presId="urn:microsoft.com/office/officeart/2008/layout/HorizontalMultiLevelHierarchy"/>
    <dgm:cxn modelId="{2B8D1234-77B2-4F2B-AB74-CD5E23BE18B3}" type="presParOf" srcId="{EEAF8967-7457-4045-8DE0-77588BFA4590}" destId="{A9022A0A-53AE-4583-9653-A1E3B3737AA3}" srcOrd="0" destOrd="0" presId="urn:microsoft.com/office/officeart/2008/layout/HorizontalMultiLevelHierarchy"/>
    <dgm:cxn modelId="{CF534CAA-13A9-4E78-9A61-621A4446350F}" type="presParOf" srcId="{A9022A0A-53AE-4583-9653-A1E3B3737AA3}" destId="{AB0D6016-BE20-4B23-BA61-F1D09B22DFC8}" srcOrd="0" destOrd="0" presId="urn:microsoft.com/office/officeart/2008/layout/HorizontalMultiLevelHierarchy"/>
    <dgm:cxn modelId="{A0B831BE-7B39-41AD-B134-E012E6CBBB52}" type="presParOf" srcId="{EEAF8967-7457-4045-8DE0-77588BFA4590}" destId="{821B10A2-6EA0-4392-91FF-E26DD733614F}" srcOrd="1" destOrd="0" presId="urn:microsoft.com/office/officeart/2008/layout/HorizontalMultiLevelHierarchy"/>
    <dgm:cxn modelId="{E4CB5203-91B3-4A8E-BE18-0A0077D68EA1}" type="presParOf" srcId="{821B10A2-6EA0-4392-91FF-E26DD733614F}" destId="{E7371B1C-9F55-4643-9EC9-5106A401DF6E}" srcOrd="0" destOrd="0" presId="urn:microsoft.com/office/officeart/2008/layout/HorizontalMultiLevelHierarchy"/>
    <dgm:cxn modelId="{6D48E658-EADB-4C6C-9F16-B32A29D56730}" type="presParOf" srcId="{821B10A2-6EA0-4392-91FF-E26DD733614F}" destId="{5D9F9A42-AAE7-4047-A5E3-53A0CBD8AD2E}" srcOrd="1" destOrd="0" presId="urn:microsoft.com/office/officeart/2008/layout/HorizontalMultiLevelHierarchy"/>
    <dgm:cxn modelId="{94A63201-9ED9-49B7-8168-DF70D653519D}" type="presParOf" srcId="{EEAF8967-7457-4045-8DE0-77588BFA4590}" destId="{9AF19C70-F576-460D-B4B8-1A300DFE5D92}" srcOrd="2" destOrd="0" presId="urn:microsoft.com/office/officeart/2008/layout/HorizontalMultiLevelHierarchy"/>
    <dgm:cxn modelId="{AA38B766-8384-4FF8-8D08-B215235E488D}" type="presParOf" srcId="{9AF19C70-F576-460D-B4B8-1A300DFE5D92}" destId="{E2639B54-AB7F-4D4D-AE56-F89B596D37E2}" srcOrd="0" destOrd="0" presId="urn:microsoft.com/office/officeart/2008/layout/HorizontalMultiLevelHierarchy"/>
    <dgm:cxn modelId="{42EA6F40-38B1-4F43-8304-59E22DC56A3D}" type="presParOf" srcId="{EEAF8967-7457-4045-8DE0-77588BFA4590}" destId="{D8B22075-1346-4A81-B1A6-FB69D6B2E613}" srcOrd="3" destOrd="0" presId="urn:microsoft.com/office/officeart/2008/layout/HorizontalMultiLevelHierarchy"/>
    <dgm:cxn modelId="{BCEC3AE8-A90A-47D1-A6C4-EADD9CA5ACBE}" type="presParOf" srcId="{D8B22075-1346-4A81-B1A6-FB69D6B2E613}" destId="{1A1467F2-690E-4A49-B299-C29946C801EE}" srcOrd="0" destOrd="0" presId="urn:microsoft.com/office/officeart/2008/layout/HorizontalMultiLevelHierarchy"/>
    <dgm:cxn modelId="{E13B57EA-680B-4EB5-8B2E-34EF698A0F60}" type="presParOf" srcId="{D8B22075-1346-4A81-B1A6-FB69D6B2E613}" destId="{7FE803BF-CAFF-4082-9304-F1FBB3244F41}" srcOrd="1" destOrd="0" presId="urn:microsoft.com/office/officeart/2008/layout/HorizontalMultiLevelHierarchy"/>
    <dgm:cxn modelId="{8214CA56-9BDE-407B-AE9D-8BA494E48A25}" type="presParOf" srcId="{EEAF8967-7457-4045-8DE0-77588BFA4590}" destId="{E09E8722-21AB-448E-BE21-9373D59FD339}" srcOrd="4" destOrd="0" presId="urn:microsoft.com/office/officeart/2008/layout/HorizontalMultiLevelHierarchy"/>
    <dgm:cxn modelId="{E7742F7F-B2C0-4485-AC8F-89842EDDB3F9}" type="presParOf" srcId="{E09E8722-21AB-448E-BE21-9373D59FD339}" destId="{7A42F06B-2933-4749-B363-55F4BA544540}" srcOrd="0" destOrd="0" presId="urn:microsoft.com/office/officeart/2008/layout/HorizontalMultiLevelHierarchy"/>
    <dgm:cxn modelId="{875FA8DB-32C6-4CE8-9642-24E620C17985}" type="presParOf" srcId="{EEAF8967-7457-4045-8DE0-77588BFA4590}" destId="{4F30C54F-BEDB-4A15-9B22-46DE814708C7}" srcOrd="5" destOrd="0" presId="urn:microsoft.com/office/officeart/2008/layout/HorizontalMultiLevelHierarchy"/>
    <dgm:cxn modelId="{A2724D60-9E8E-48F5-8B31-839A8D01E043}" type="presParOf" srcId="{4F30C54F-BEDB-4A15-9B22-46DE814708C7}" destId="{0978C855-CF21-437E-8505-7B9006761CE7}" srcOrd="0" destOrd="0" presId="urn:microsoft.com/office/officeart/2008/layout/HorizontalMultiLevelHierarchy"/>
    <dgm:cxn modelId="{F539303C-B2B1-4090-8769-CB6DED60431D}" type="presParOf" srcId="{4F30C54F-BEDB-4A15-9B22-46DE814708C7}" destId="{36D30339-A0B9-4981-B1AE-1F3AF864A9B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7D276E-DAF4-45C2-8000-24A8E4BDD51A}" type="doc">
      <dgm:prSet loTypeId="urn:microsoft.com/office/officeart/2005/8/layout/lProcess1" loCatId="process" qsTypeId="urn:microsoft.com/office/officeart/2005/8/quickstyle/3d2" qsCatId="3D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62C99468-F819-40F4-8340-4B9B06ECFB28}">
      <dgm:prSet phldrT="[Tekstas]" custT="1"/>
      <dgm:spPr/>
      <dgm:t>
        <a:bodyPr/>
        <a:lstStyle/>
        <a:p>
          <a:pPr>
            <a:buClrTx/>
            <a:buSzTx/>
            <a:buFontTx/>
            <a:buNone/>
          </a:pPr>
          <a:r>
            <a:rPr lang="lt-LT" sz="3600" b="1" noProof="0" dirty="0">
              <a:latin typeface="+mj-lt"/>
              <a:cs typeface="Times New Roman" panose="02020603050405020304" pitchFamily="18" charset="0"/>
            </a:rPr>
            <a:t>Esminio keitimo atveju:</a:t>
          </a:r>
        </a:p>
      </dgm:t>
    </dgm:pt>
    <dgm:pt modelId="{C3FE92AC-6322-4E51-902C-2D444E428DB5}" type="parTrans" cxnId="{3A747834-083B-471B-869C-2CFB4F4F278E}">
      <dgm:prSet/>
      <dgm:spPr/>
      <dgm:t>
        <a:bodyPr/>
        <a:lstStyle/>
        <a:p>
          <a:endParaRPr lang="en-US"/>
        </a:p>
      </dgm:t>
    </dgm:pt>
    <dgm:pt modelId="{794DE3DF-C954-45AD-9C90-C510A73C39FA}" type="sibTrans" cxnId="{3A747834-083B-471B-869C-2CFB4F4F278E}">
      <dgm:prSet/>
      <dgm:spPr/>
      <dgm:t>
        <a:bodyPr/>
        <a:lstStyle/>
        <a:p>
          <a:endParaRPr lang="en-US"/>
        </a:p>
      </dgm:t>
    </dgm:pt>
    <dgm:pt modelId="{BD3CFF27-BD41-48CF-A1A2-DE9B20610F6F}">
      <dgm:prSet phldrT="[Tekstas]" custT="1"/>
      <dgm:spPr/>
      <dgm:t>
        <a:bodyPr/>
        <a:lstStyle/>
        <a:p>
          <a:r>
            <a:rPr lang="lt-LT" sz="3600" b="1" noProof="0" dirty="0">
              <a:latin typeface="+mj-lt"/>
              <a:cs typeface="Times New Roman" panose="02020603050405020304" pitchFamily="18" charset="0"/>
            </a:rPr>
            <a:t>Neesminio keitimo atveju:</a:t>
          </a:r>
        </a:p>
      </dgm:t>
    </dgm:pt>
    <dgm:pt modelId="{E150A80C-FE8F-48A4-866C-D47E9E0C2DBE}" type="parTrans" cxnId="{628731B1-6966-4D2D-8113-D0BC474234B9}">
      <dgm:prSet/>
      <dgm:spPr/>
      <dgm:t>
        <a:bodyPr/>
        <a:lstStyle/>
        <a:p>
          <a:endParaRPr lang="en-US"/>
        </a:p>
      </dgm:t>
    </dgm:pt>
    <dgm:pt modelId="{1E2009E0-8177-4F71-9682-19FEACF0EF6C}" type="sibTrans" cxnId="{628731B1-6966-4D2D-8113-D0BC474234B9}">
      <dgm:prSet/>
      <dgm:spPr/>
      <dgm:t>
        <a:bodyPr/>
        <a:lstStyle/>
        <a:p>
          <a:endParaRPr lang="en-US"/>
        </a:p>
      </dgm:t>
    </dgm:pt>
    <dgm:pt modelId="{2D0AB1B5-84B5-4F4F-BEDE-2C9D1E38EACC}">
      <dgm:prSet custT="1"/>
      <dgm:spPr/>
      <dgm:t>
        <a:bodyPr/>
        <a:lstStyle/>
        <a:p>
          <a:r>
            <a:rPr kumimoji="0" lang="lt-LT" sz="3200" b="0" i="0" u="none" strike="noStrike" cap="none" normalizeH="0" baseline="0" noProof="0" dirty="0">
              <a:ln/>
              <a:effectLst/>
              <a:latin typeface="+mn-lt"/>
              <a:cs typeface="Times New Roman" panose="02020603050405020304" pitchFamily="18" charset="0"/>
            </a:rPr>
            <a:t>Jei keičiami VPS tikslai – kreipiasi į regiono plėtros tarybą dėl išvados gavimo. </a:t>
          </a:r>
          <a:endParaRPr kumimoji="0" lang="en-US" altLang="en-US" sz="3200" b="0" i="0" u="none" strike="noStrike" cap="none" normalizeH="0" baseline="0" dirty="0">
            <a:ln/>
            <a:effectLst/>
            <a:latin typeface="+mn-lt"/>
            <a:cs typeface="Times New Roman" panose="02020603050405020304" pitchFamily="18" charset="0"/>
          </a:endParaRPr>
        </a:p>
      </dgm:t>
    </dgm:pt>
    <dgm:pt modelId="{88E55476-285E-4A1B-86FF-F36B94D9C281}" type="parTrans" cxnId="{07052F3F-5355-4ED6-89D9-F175F79D27D9}">
      <dgm:prSet/>
      <dgm:spPr/>
      <dgm:t>
        <a:bodyPr/>
        <a:lstStyle/>
        <a:p>
          <a:endParaRPr lang="en-US"/>
        </a:p>
      </dgm:t>
    </dgm:pt>
    <dgm:pt modelId="{B80269B9-E59F-459C-B95F-62F76C60A484}" type="sibTrans" cxnId="{07052F3F-5355-4ED6-89D9-F175F79D27D9}">
      <dgm:prSet/>
      <dgm:spPr/>
      <dgm:t>
        <a:bodyPr/>
        <a:lstStyle/>
        <a:p>
          <a:endParaRPr lang="en-US"/>
        </a:p>
      </dgm:t>
    </dgm:pt>
    <dgm:pt modelId="{D1B6352E-8954-4FB7-B28B-D2FB89D9BD26}">
      <dgm:prSet custT="1"/>
      <dgm:spPr/>
      <dgm:t>
        <a:bodyPr/>
        <a:lstStyle/>
        <a:p>
          <a:r>
            <a:rPr kumimoji="0" lang="lt-LT" sz="3200" b="0" i="0" u="none" strike="noStrike" cap="none" normalizeH="0" baseline="0" noProof="0" dirty="0">
              <a:ln/>
              <a:effectLst/>
              <a:latin typeface="+mn-lt"/>
              <a:cs typeface="Times New Roman" panose="02020603050405020304" pitchFamily="18" charset="0"/>
            </a:rPr>
            <a:t>Jei mažinama VPS </a:t>
          </a:r>
          <a:r>
            <a:rPr lang="lt-LT" sz="3200" dirty="0">
              <a:latin typeface="+mn-lt"/>
            </a:rPr>
            <a:t>savivaldybės biudžeto lėšų suma</a:t>
          </a:r>
          <a:r>
            <a:rPr kumimoji="0" lang="lt-LT" sz="3200" b="0" i="0" u="none" strike="noStrike" cap="none" normalizeH="0" baseline="0" noProof="0" dirty="0">
              <a:ln/>
              <a:effectLst/>
              <a:latin typeface="+mn-lt"/>
              <a:cs typeface="Times New Roman" panose="02020603050405020304" pitchFamily="18" charset="0"/>
            </a:rPr>
            <a:t> –  kreipiasi į savivaldybės tarybą dėl pritarimo.</a:t>
          </a:r>
        </a:p>
      </dgm:t>
    </dgm:pt>
    <dgm:pt modelId="{B8DA450C-E43D-42C6-A078-C7B367D25501}" type="parTrans" cxnId="{705639B7-DA66-4F7B-AFAF-0504149A9856}">
      <dgm:prSet/>
      <dgm:spPr/>
      <dgm:t>
        <a:bodyPr/>
        <a:lstStyle/>
        <a:p>
          <a:endParaRPr lang="en-US"/>
        </a:p>
      </dgm:t>
    </dgm:pt>
    <dgm:pt modelId="{D5ABCDAF-3ABB-4F67-896B-989F4AAA27C3}" type="sibTrans" cxnId="{705639B7-DA66-4F7B-AFAF-0504149A9856}">
      <dgm:prSet/>
      <dgm:spPr/>
      <dgm:t>
        <a:bodyPr/>
        <a:lstStyle/>
        <a:p>
          <a:endParaRPr lang="en-US"/>
        </a:p>
      </dgm:t>
    </dgm:pt>
    <dgm:pt modelId="{3A6DCD10-B9C9-4FD3-A0DB-86161EA60C7C}">
      <dgm:prSet custT="1"/>
      <dgm:spPr/>
      <dgm:t>
        <a:bodyPr/>
        <a:lstStyle/>
        <a:p>
          <a:r>
            <a:rPr kumimoji="0" lang="lt-LT" altLang="en-US" sz="3200" b="0" i="0" u="none" strike="noStrike" cap="none" normalizeH="0" baseline="0" dirty="0">
              <a:ln/>
              <a:effectLst/>
              <a:latin typeface="+mn-lt"/>
              <a:cs typeface="Times New Roman" panose="02020603050405020304" pitchFamily="18" charset="0"/>
            </a:rPr>
            <a:t>Užpildo ir patvirtina VPS keitimo formą </a:t>
          </a:r>
        </a:p>
        <a:p>
          <a:r>
            <a:rPr kumimoji="0" lang="lt-LT" altLang="en-US" sz="3200" b="0" i="0" u="none" strike="noStrike" cap="none" normalizeH="0" baseline="0" dirty="0">
              <a:ln/>
              <a:effectLst/>
              <a:latin typeface="+mn-lt"/>
              <a:cs typeface="Times New Roman" panose="02020603050405020304" pitchFamily="18" charset="0"/>
            </a:rPr>
            <a:t>(7 priedas)</a:t>
          </a:r>
          <a:endParaRPr kumimoji="0" lang="lt-LT" sz="3200" b="0" i="0" u="none" strike="noStrike" cap="none" normalizeH="0" baseline="0" noProof="0" dirty="0">
            <a:ln/>
            <a:effectLst/>
            <a:latin typeface="+mn-lt"/>
            <a:cs typeface="Times New Roman" panose="02020603050405020304" pitchFamily="18" charset="0"/>
          </a:endParaRPr>
        </a:p>
      </dgm:t>
    </dgm:pt>
    <dgm:pt modelId="{2B43E257-BD9F-4780-94AD-863DE5FF479C}" type="parTrans" cxnId="{C8B515E0-8F2D-47FF-B474-ED6105DCEED9}">
      <dgm:prSet/>
      <dgm:spPr/>
      <dgm:t>
        <a:bodyPr/>
        <a:lstStyle/>
        <a:p>
          <a:endParaRPr lang="en-US"/>
        </a:p>
      </dgm:t>
    </dgm:pt>
    <dgm:pt modelId="{61304EE3-40C4-4DEA-BF5F-73286F20306F}" type="sibTrans" cxnId="{C8B515E0-8F2D-47FF-B474-ED6105DCEED9}">
      <dgm:prSet/>
      <dgm:spPr/>
      <dgm:t>
        <a:bodyPr/>
        <a:lstStyle/>
        <a:p>
          <a:endParaRPr lang="en-US"/>
        </a:p>
      </dgm:t>
    </dgm:pt>
    <dgm:pt modelId="{18CAAF35-BE15-47EC-9221-B9097C93E10F}">
      <dgm:prSet custT="1"/>
      <dgm:spPr/>
      <dgm:t>
        <a:bodyPr/>
        <a:lstStyle/>
        <a:p>
          <a:r>
            <a:rPr kumimoji="0" lang="lt-LT" altLang="en-US" sz="3200" b="0" i="0" u="none" strike="noStrike" cap="none" normalizeH="0" baseline="0" dirty="0">
              <a:ln/>
              <a:effectLst/>
              <a:latin typeface="+mn-lt"/>
              <a:cs typeface="Times New Roman" panose="02020603050405020304" pitchFamily="18" charset="0"/>
            </a:rPr>
            <a:t>Užpildo ir patvirtina VPS keitimo formą </a:t>
          </a:r>
        </a:p>
        <a:p>
          <a:r>
            <a:rPr kumimoji="0" lang="lt-LT" altLang="en-US" sz="3200" b="0" i="0" u="none" strike="noStrike" cap="none" normalizeH="0" baseline="0" dirty="0">
              <a:ln/>
              <a:effectLst/>
              <a:latin typeface="+mn-lt"/>
              <a:cs typeface="Times New Roman" panose="02020603050405020304" pitchFamily="18" charset="0"/>
            </a:rPr>
            <a:t>(7 priedas).</a:t>
          </a:r>
          <a:endParaRPr lang="lt-LT" sz="3200" noProof="0" dirty="0">
            <a:latin typeface="+mn-lt"/>
          </a:endParaRPr>
        </a:p>
      </dgm:t>
    </dgm:pt>
    <dgm:pt modelId="{B2EF4E86-58B7-403F-8381-72B7EA246830}" type="parTrans" cxnId="{776782BA-9487-4FED-9BBE-AD450A5D0EED}">
      <dgm:prSet/>
      <dgm:spPr/>
      <dgm:t>
        <a:bodyPr/>
        <a:lstStyle/>
        <a:p>
          <a:endParaRPr lang="en-US"/>
        </a:p>
      </dgm:t>
    </dgm:pt>
    <dgm:pt modelId="{37ABF19D-C436-4BCF-A5B9-9D3319AEB1C9}" type="sibTrans" cxnId="{776782BA-9487-4FED-9BBE-AD450A5D0EED}">
      <dgm:prSet/>
      <dgm:spPr/>
      <dgm:t>
        <a:bodyPr/>
        <a:lstStyle/>
        <a:p>
          <a:endParaRPr lang="en-US"/>
        </a:p>
      </dgm:t>
    </dgm:pt>
    <dgm:pt modelId="{E7E30AC8-331A-46B9-A0EB-F0F61E7C7FC6}">
      <dgm:prSet phldrT="[Tekstas]" custT="1"/>
      <dgm:spPr/>
      <dgm:t>
        <a:bodyPr/>
        <a:lstStyle/>
        <a:p>
          <a:pPr>
            <a:buClrTx/>
            <a:buSzTx/>
            <a:buFontTx/>
            <a:buAutoNum type="arabicPeriod"/>
          </a:pPr>
          <a:r>
            <a:rPr lang="lt-LT" sz="3200" dirty="0">
              <a:latin typeface="+mn-lt"/>
            </a:rPr>
            <a:t>Rengia konsultacijas su Miesto VVG veiklos teritorijos gyventojais</a:t>
          </a:r>
          <a:r>
            <a:rPr kumimoji="0" lang="en-US" altLang="en-US" sz="3200" b="0" i="0" u="none" strike="noStrike" cap="none" normalizeH="0" baseline="0" dirty="0">
              <a:ln/>
              <a:effectLst/>
              <a:latin typeface="+mn-lt"/>
              <a:cs typeface="Times New Roman" panose="02020603050405020304" pitchFamily="18" charset="0"/>
            </a:rPr>
            <a:t>.</a:t>
          </a:r>
          <a:endParaRPr lang="en-US" sz="3200" dirty="0">
            <a:latin typeface="+mn-lt"/>
          </a:endParaRPr>
        </a:p>
      </dgm:t>
    </dgm:pt>
    <dgm:pt modelId="{B680FAE8-762B-4F3D-B0C2-5122756058D8}" type="parTrans" cxnId="{E44F12AB-1553-475F-BAC0-FD2602565769}">
      <dgm:prSet/>
      <dgm:spPr/>
      <dgm:t>
        <a:bodyPr/>
        <a:lstStyle/>
        <a:p>
          <a:endParaRPr lang="lt-LT"/>
        </a:p>
      </dgm:t>
    </dgm:pt>
    <dgm:pt modelId="{883364B0-7CE1-4AC6-8A15-4AAA22A29E98}" type="sibTrans" cxnId="{E44F12AB-1553-475F-BAC0-FD2602565769}">
      <dgm:prSet/>
      <dgm:spPr/>
      <dgm:t>
        <a:bodyPr/>
        <a:lstStyle/>
        <a:p>
          <a:endParaRPr lang="lt-LT"/>
        </a:p>
      </dgm:t>
    </dgm:pt>
    <dgm:pt modelId="{5F706ACF-81D1-4E5D-A038-670EB00D2159}">
      <dgm:prSet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n-US" sz="2800" b="0" i="0" u="none" strike="noStrike" cap="none" normalizeH="0" baseline="0" noProof="0" dirty="0">
            <a:ln/>
            <a:effectLst/>
            <a:latin typeface="+mn-lt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lt-LT" sz="3200" b="0" i="0" u="none" strike="noStrike" cap="none" normalizeH="0" baseline="0" noProof="0" dirty="0">
              <a:ln/>
              <a:effectLst/>
              <a:latin typeface="+mn-lt"/>
              <a:cs typeface="Times New Roman" panose="02020603050405020304" pitchFamily="18" charset="0"/>
            </a:rPr>
            <a:t>Jei didinama VPS savivaldybės biudžeto lėšų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lt-LT" sz="3200" b="0" i="0" u="none" strike="noStrike" cap="none" normalizeH="0" baseline="0" noProof="0" dirty="0">
              <a:ln/>
              <a:effectLst/>
              <a:latin typeface="+mn-lt"/>
              <a:cs typeface="Times New Roman" panose="02020603050405020304" pitchFamily="18" charset="0"/>
            </a:rPr>
            <a:t>suma  – kreipiasi į savivaldybės tarybą dėl pritarimo.</a:t>
          </a:r>
          <a:endParaRPr lang="lt-LT" sz="3200" noProof="0" dirty="0">
            <a:latin typeface="+mn-lt"/>
          </a:endParaRPr>
        </a:p>
        <a:p>
          <a:pPr marL="0"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AutoNum type="arabicPeriod"/>
          </a:pPr>
          <a:endParaRPr kumimoji="0" lang="en-US" altLang="en-US" sz="3200" b="0" i="0" u="none" strike="noStrike" cap="none" normalizeH="0" baseline="0" dirty="0">
            <a:ln/>
            <a:effectLst/>
            <a:latin typeface="+mn-lt"/>
            <a:cs typeface="Times New Roman" panose="02020603050405020304" pitchFamily="18" charset="0"/>
          </a:endParaRPr>
        </a:p>
      </dgm:t>
    </dgm:pt>
    <dgm:pt modelId="{A32FED3B-AA5D-427B-844D-72CAB5BC84DD}" type="parTrans" cxnId="{0B09D879-ADD1-4B6E-A152-FFB608567CA4}">
      <dgm:prSet/>
      <dgm:spPr/>
      <dgm:t>
        <a:bodyPr/>
        <a:lstStyle/>
        <a:p>
          <a:endParaRPr lang="lt-LT"/>
        </a:p>
      </dgm:t>
    </dgm:pt>
    <dgm:pt modelId="{3B644D0F-FBC8-458B-A752-E851667EA701}" type="sibTrans" cxnId="{0B09D879-ADD1-4B6E-A152-FFB608567CA4}">
      <dgm:prSet/>
      <dgm:spPr/>
      <dgm:t>
        <a:bodyPr/>
        <a:lstStyle/>
        <a:p>
          <a:endParaRPr lang="lt-LT"/>
        </a:p>
      </dgm:t>
    </dgm:pt>
    <dgm:pt modelId="{E7283E7A-8805-4243-BC6F-620D7A54E78A}">
      <dgm:prSet custT="1"/>
      <dgm:spPr/>
      <dgm:t>
        <a:bodyPr/>
        <a:lstStyle/>
        <a:p>
          <a:r>
            <a:rPr lang="lt-LT" sz="3200" noProof="0" dirty="0">
              <a:latin typeface="+mn-lt"/>
            </a:rPr>
            <a:t>Teikia VRM VPS keitimo formą, raštą</a:t>
          </a:r>
          <a:r>
            <a:rPr lang="en-US" sz="3200" noProof="0" dirty="0">
              <a:latin typeface="+mn-lt"/>
            </a:rPr>
            <a:t> </a:t>
          </a:r>
          <a:r>
            <a:rPr kumimoji="0" lang="lt-LT" altLang="en-US" sz="3200" b="0" i="0" u="none" strike="noStrike" cap="none" normalizeH="0" baseline="0" dirty="0">
              <a:ln/>
              <a:effectLst/>
              <a:latin typeface="+mn-lt"/>
              <a:cs typeface="Times New Roman" panose="02020603050405020304" pitchFamily="18" charset="0"/>
            </a:rPr>
            <a:t>ir pagrindžiančius dokumentus.</a:t>
          </a:r>
          <a:endParaRPr lang="lt-LT" sz="3200" noProof="0" dirty="0">
            <a:latin typeface="+mn-lt"/>
          </a:endParaRPr>
        </a:p>
      </dgm:t>
    </dgm:pt>
    <dgm:pt modelId="{60C66C46-08E4-4AD0-A474-02E65D14CA48}" type="parTrans" cxnId="{2B5EB6F5-7343-46CB-AE44-8A9247012D19}">
      <dgm:prSet/>
      <dgm:spPr/>
      <dgm:t>
        <a:bodyPr/>
        <a:lstStyle/>
        <a:p>
          <a:endParaRPr lang="lt-LT"/>
        </a:p>
      </dgm:t>
    </dgm:pt>
    <dgm:pt modelId="{94BD1885-D016-49F6-B9C5-6BC09C85D9B2}" type="sibTrans" cxnId="{2B5EB6F5-7343-46CB-AE44-8A9247012D19}">
      <dgm:prSet/>
      <dgm:spPr/>
      <dgm:t>
        <a:bodyPr/>
        <a:lstStyle/>
        <a:p>
          <a:endParaRPr lang="lt-LT"/>
        </a:p>
      </dgm:t>
    </dgm:pt>
    <dgm:pt modelId="{97747A3B-D6FA-4603-98CB-67ECA3BEE633}">
      <dgm:prSet custT="1"/>
      <dgm:spPr/>
      <dgm:t>
        <a:bodyPr/>
        <a:lstStyle/>
        <a:p>
          <a:r>
            <a:rPr lang="lt-LT" sz="3200" noProof="0" dirty="0">
              <a:latin typeface="+mn-lt"/>
            </a:rPr>
            <a:t>Teikia VRM VPS keitimo formą, raštą </a:t>
          </a:r>
          <a:r>
            <a:rPr kumimoji="0" lang="lt-LT" altLang="en-US" sz="3200" b="0" i="0" u="none" strike="noStrike" cap="none" normalizeH="0" baseline="0" dirty="0">
              <a:ln/>
              <a:effectLst/>
              <a:latin typeface="+mn-lt"/>
              <a:cs typeface="Times New Roman" panose="02020603050405020304" pitchFamily="18" charset="0"/>
            </a:rPr>
            <a:t>ir pagrindžiančius dokumentus.</a:t>
          </a:r>
          <a:endParaRPr kumimoji="0" lang="lt-LT" sz="3200" b="0" i="0" u="none" strike="noStrike" cap="none" normalizeH="0" baseline="0" noProof="0" dirty="0">
            <a:ln/>
            <a:effectLst/>
            <a:latin typeface="+mn-lt"/>
            <a:cs typeface="Times New Roman" panose="02020603050405020304" pitchFamily="18" charset="0"/>
          </a:endParaRPr>
        </a:p>
      </dgm:t>
    </dgm:pt>
    <dgm:pt modelId="{20FE96BF-74AD-4B83-BC43-6A066FF93894}" type="parTrans" cxnId="{36C3F93A-F989-4AC1-920D-9768C44D08D0}">
      <dgm:prSet/>
      <dgm:spPr/>
      <dgm:t>
        <a:bodyPr/>
        <a:lstStyle/>
        <a:p>
          <a:endParaRPr lang="lt-LT"/>
        </a:p>
      </dgm:t>
    </dgm:pt>
    <dgm:pt modelId="{BE5F0655-2C8A-48F4-8A09-33994477E7DB}" type="sibTrans" cxnId="{36C3F93A-F989-4AC1-920D-9768C44D08D0}">
      <dgm:prSet/>
      <dgm:spPr/>
      <dgm:t>
        <a:bodyPr/>
        <a:lstStyle/>
        <a:p>
          <a:endParaRPr lang="lt-LT"/>
        </a:p>
      </dgm:t>
    </dgm:pt>
    <dgm:pt modelId="{4B2523E7-1237-4602-8FD6-5323955F59AB}" type="pres">
      <dgm:prSet presAssocID="{B37D276E-DAF4-45C2-8000-24A8E4BDD51A}" presName="Name0" presStyleCnt="0">
        <dgm:presLayoutVars>
          <dgm:dir/>
          <dgm:animLvl val="lvl"/>
          <dgm:resizeHandles val="exact"/>
        </dgm:presLayoutVars>
      </dgm:prSet>
      <dgm:spPr/>
    </dgm:pt>
    <dgm:pt modelId="{09408411-F8E0-45B2-8917-514E1603FD1E}" type="pres">
      <dgm:prSet presAssocID="{62C99468-F819-40F4-8340-4B9B06ECFB28}" presName="vertFlow" presStyleCnt="0"/>
      <dgm:spPr/>
    </dgm:pt>
    <dgm:pt modelId="{31735A09-E8AF-469B-823D-A29D4E189F26}" type="pres">
      <dgm:prSet presAssocID="{62C99468-F819-40F4-8340-4B9B06ECFB28}" presName="header" presStyleLbl="node1" presStyleIdx="0" presStyleCnt="2" custScaleX="177610" custLinFactNeighborX="-158" custLinFactNeighborY="-31749"/>
      <dgm:spPr/>
    </dgm:pt>
    <dgm:pt modelId="{210590A5-C023-421F-9EE4-3431D055F495}" type="pres">
      <dgm:prSet presAssocID="{B680FAE8-762B-4F3D-B0C2-5122756058D8}" presName="parTrans" presStyleLbl="sibTrans2D1" presStyleIdx="0" presStyleCnt="8"/>
      <dgm:spPr/>
    </dgm:pt>
    <dgm:pt modelId="{FB00585D-CB17-4EFB-AE70-C8250B5E64BD}" type="pres">
      <dgm:prSet presAssocID="{E7E30AC8-331A-46B9-A0EB-F0F61E7C7FC6}" presName="child" presStyleLbl="alignAccFollowNode1" presStyleIdx="0" presStyleCnt="8" custScaleX="170069" custLinFactNeighborX="2502" custLinFactNeighborY="-19930">
        <dgm:presLayoutVars>
          <dgm:chMax val="0"/>
          <dgm:bulletEnabled val="1"/>
        </dgm:presLayoutVars>
      </dgm:prSet>
      <dgm:spPr/>
    </dgm:pt>
    <dgm:pt modelId="{0171CBFF-3C87-4A02-B2FF-43BDCC2A8715}" type="pres">
      <dgm:prSet presAssocID="{883364B0-7CE1-4AC6-8A15-4AAA22A29E98}" presName="sibTrans" presStyleLbl="sibTrans2D1" presStyleIdx="1" presStyleCnt="8"/>
      <dgm:spPr/>
    </dgm:pt>
    <dgm:pt modelId="{AC7FC233-2E3A-4A09-BEB4-4DB8B30DF024}" type="pres">
      <dgm:prSet presAssocID="{D1B6352E-8954-4FB7-B28B-D2FB89D9BD26}" presName="child" presStyleLbl="alignAccFollowNode1" presStyleIdx="1" presStyleCnt="8" custScaleX="169205" custScaleY="124173" custLinFactNeighborX="-550" custLinFactNeighborY="-19930">
        <dgm:presLayoutVars>
          <dgm:chMax val="0"/>
          <dgm:bulletEnabled val="1"/>
        </dgm:presLayoutVars>
      </dgm:prSet>
      <dgm:spPr/>
    </dgm:pt>
    <dgm:pt modelId="{1B9C5CEE-F6C1-4823-A315-B7A3E54D44BB}" type="pres">
      <dgm:prSet presAssocID="{D5ABCDAF-3ABB-4F67-896B-989F4AAA27C3}" presName="sibTrans" presStyleLbl="sibTrans2D1" presStyleIdx="2" presStyleCnt="8"/>
      <dgm:spPr/>
    </dgm:pt>
    <dgm:pt modelId="{1385A255-B382-40FE-B93D-37C20A996610}" type="pres">
      <dgm:prSet presAssocID="{2D0AB1B5-84B5-4F4F-BEDE-2C9D1E38EACC}" presName="child" presStyleLbl="alignAccFollowNode1" presStyleIdx="2" presStyleCnt="8" custScaleX="170196" custLinFactNeighborX="-550" custLinFactNeighborY="-14948">
        <dgm:presLayoutVars>
          <dgm:chMax val="0"/>
          <dgm:bulletEnabled val="1"/>
        </dgm:presLayoutVars>
      </dgm:prSet>
      <dgm:spPr/>
    </dgm:pt>
    <dgm:pt modelId="{734EABEA-D780-4221-8A81-FB93BB961D31}" type="pres">
      <dgm:prSet presAssocID="{B80269B9-E59F-459C-B95F-62F76C60A484}" presName="sibTrans" presStyleLbl="sibTrans2D1" presStyleIdx="3" presStyleCnt="8"/>
      <dgm:spPr/>
    </dgm:pt>
    <dgm:pt modelId="{F3865050-4B28-451B-8F4E-73E846EEC513}" type="pres">
      <dgm:prSet presAssocID="{3A6DCD10-B9C9-4FD3-A0DB-86161EA60C7C}" presName="child" presStyleLbl="alignAccFollowNode1" presStyleIdx="3" presStyleCnt="8" custScaleX="168038" custScaleY="103263">
        <dgm:presLayoutVars>
          <dgm:chMax val="0"/>
          <dgm:bulletEnabled val="1"/>
        </dgm:presLayoutVars>
      </dgm:prSet>
      <dgm:spPr/>
    </dgm:pt>
    <dgm:pt modelId="{521A7D7E-774D-46D7-9E8C-87B84D86A711}" type="pres">
      <dgm:prSet presAssocID="{61304EE3-40C4-4DEA-BF5F-73286F20306F}" presName="sibTrans" presStyleLbl="sibTrans2D1" presStyleIdx="4" presStyleCnt="8"/>
      <dgm:spPr/>
    </dgm:pt>
    <dgm:pt modelId="{4461FCFE-535C-4C7A-9CC8-EED4CDF112F6}" type="pres">
      <dgm:prSet presAssocID="{97747A3B-D6FA-4603-98CB-67ECA3BEE633}" presName="child" presStyleLbl="alignAccFollowNode1" presStyleIdx="4" presStyleCnt="8" custScaleX="176007" custScaleY="82515">
        <dgm:presLayoutVars>
          <dgm:chMax val="0"/>
          <dgm:bulletEnabled val="1"/>
        </dgm:presLayoutVars>
      </dgm:prSet>
      <dgm:spPr/>
    </dgm:pt>
    <dgm:pt modelId="{A78ECA8A-3BB8-42CC-90C0-D9AF0C6E2400}" type="pres">
      <dgm:prSet presAssocID="{62C99468-F819-40F4-8340-4B9B06ECFB28}" presName="hSp" presStyleCnt="0"/>
      <dgm:spPr/>
    </dgm:pt>
    <dgm:pt modelId="{6DA4313C-F05D-48CB-AA71-EA935F452C79}" type="pres">
      <dgm:prSet presAssocID="{BD3CFF27-BD41-48CF-A1A2-DE9B20610F6F}" presName="vertFlow" presStyleCnt="0"/>
      <dgm:spPr/>
    </dgm:pt>
    <dgm:pt modelId="{807E9F01-7ED4-46BE-BA8E-7BF7A9A20AE5}" type="pres">
      <dgm:prSet presAssocID="{BD3CFF27-BD41-48CF-A1A2-DE9B20610F6F}" presName="header" presStyleLbl="node1" presStyleIdx="1" presStyleCnt="2" custScaleX="184064" custScaleY="108465" custLinFactNeighborX="802" custLinFactNeighborY="-31750"/>
      <dgm:spPr/>
    </dgm:pt>
    <dgm:pt modelId="{5F875FA0-C451-4F4D-B8DC-F2CAA515F5B3}" type="pres">
      <dgm:prSet presAssocID="{A32FED3B-AA5D-427B-844D-72CAB5BC84DD}" presName="parTrans" presStyleLbl="sibTrans2D1" presStyleIdx="5" presStyleCnt="8" custAng="172460"/>
      <dgm:spPr/>
    </dgm:pt>
    <dgm:pt modelId="{7702E7D4-E3F8-49E3-975F-1F7F7F19644E}" type="pres">
      <dgm:prSet presAssocID="{5F706ACF-81D1-4E5D-A038-670EB00D2159}" presName="child" presStyleLbl="alignAccFollowNode1" presStyleIdx="5" presStyleCnt="8" custScaleX="178542" custScaleY="175278" custLinFactNeighborX="7095" custLinFactNeighborY="9207">
        <dgm:presLayoutVars>
          <dgm:chMax val="0"/>
          <dgm:bulletEnabled val="1"/>
        </dgm:presLayoutVars>
      </dgm:prSet>
      <dgm:spPr/>
    </dgm:pt>
    <dgm:pt modelId="{EEC829B2-C538-4B9D-9768-85EA5B0643D0}" type="pres">
      <dgm:prSet presAssocID="{3B644D0F-FBC8-458B-A752-E851667EA701}" presName="sibTrans" presStyleLbl="sibTrans2D1" presStyleIdx="6" presStyleCnt="8" custAng="149998" custLinFactNeighborX="-45421" custLinFactNeighborY="8450"/>
      <dgm:spPr/>
    </dgm:pt>
    <dgm:pt modelId="{14BDEA5A-D7DE-46D2-8AF5-F09255A9079F}" type="pres">
      <dgm:prSet presAssocID="{18CAAF35-BE15-47EC-9221-B9097C93E10F}" presName="child" presStyleLbl="alignAccFollowNode1" presStyleIdx="6" presStyleCnt="8" custScaleX="174095" custScaleY="138599" custLinFactNeighborX="7758" custLinFactNeighborY="42837">
        <dgm:presLayoutVars>
          <dgm:chMax val="0"/>
          <dgm:bulletEnabled val="1"/>
        </dgm:presLayoutVars>
      </dgm:prSet>
      <dgm:spPr/>
    </dgm:pt>
    <dgm:pt modelId="{55321FFD-AF44-4803-BCCC-7B57C5CB2DA8}" type="pres">
      <dgm:prSet presAssocID="{37ABF19D-C436-4BCF-A5B9-9D3319AEB1C9}" presName="sibTrans" presStyleLbl="sibTrans2D1" presStyleIdx="7" presStyleCnt="8" custAng="21366225" custLinFactNeighborX="-34940" custLinFactNeighborY="-19008"/>
      <dgm:spPr/>
    </dgm:pt>
    <dgm:pt modelId="{6423DD20-8B44-4831-AC0C-DCADFB46465D}" type="pres">
      <dgm:prSet presAssocID="{E7283E7A-8805-4243-BC6F-620D7A54E78A}" presName="child" presStyleLbl="alignAccFollowNode1" presStyleIdx="7" presStyleCnt="8" custScaleX="174053" custScaleY="156451" custLinFactNeighborX="3433" custLinFactNeighborY="82300">
        <dgm:presLayoutVars>
          <dgm:chMax val="0"/>
          <dgm:bulletEnabled val="1"/>
        </dgm:presLayoutVars>
      </dgm:prSet>
      <dgm:spPr/>
    </dgm:pt>
  </dgm:ptLst>
  <dgm:cxnLst>
    <dgm:cxn modelId="{2F72D206-03C5-4C32-97C7-F6E2D975DA30}" type="presOf" srcId="{3A6DCD10-B9C9-4FD3-A0DB-86161EA60C7C}" destId="{F3865050-4B28-451B-8F4E-73E846EEC513}" srcOrd="0" destOrd="0" presId="urn:microsoft.com/office/officeart/2005/8/layout/lProcess1"/>
    <dgm:cxn modelId="{6BE4360D-86BE-45DE-9E21-8CFCC6D60CBE}" type="presOf" srcId="{97747A3B-D6FA-4603-98CB-67ECA3BEE633}" destId="{4461FCFE-535C-4C7A-9CC8-EED4CDF112F6}" srcOrd="0" destOrd="0" presId="urn:microsoft.com/office/officeart/2005/8/layout/lProcess1"/>
    <dgm:cxn modelId="{5B820C0F-98B1-4ABD-BA00-ACD4E463B524}" type="presOf" srcId="{62C99468-F819-40F4-8340-4B9B06ECFB28}" destId="{31735A09-E8AF-469B-823D-A29D4E189F26}" srcOrd="0" destOrd="0" presId="urn:microsoft.com/office/officeart/2005/8/layout/lProcess1"/>
    <dgm:cxn modelId="{DF6AFC1C-7D5F-4B9E-8BA3-9355D5E78F72}" type="presOf" srcId="{61304EE3-40C4-4DEA-BF5F-73286F20306F}" destId="{521A7D7E-774D-46D7-9E8C-87B84D86A711}" srcOrd="0" destOrd="0" presId="urn:microsoft.com/office/officeart/2005/8/layout/lProcess1"/>
    <dgm:cxn modelId="{73D40F2A-87D7-433B-8BB7-C7DF9B230AE3}" type="presOf" srcId="{B80269B9-E59F-459C-B95F-62F76C60A484}" destId="{734EABEA-D780-4221-8A81-FB93BB961D31}" srcOrd="0" destOrd="0" presId="urn:microsoft.com/office/officeart/2005/8/layout/lProcess1"/>
    <dgm:cxn modelId="{3A747834-083B-471B-869C-2CFB4F4F278E}" srcId="{B37D276E-DAF4-45C2-8000-24A8E4BDD51A}" destId="{62C99468-F819-40F4-8340-4B9B06ECFB28}" srcOrd="0" destOrd="0" parTransId="{C3FE92AC-6322-4E51-902C-2D444E428DB5}" sibTransId="{794DE3DF-C954-45AD-9C90-C510A73C39FA}"/>
    <dgm:cxn modelId="{FFF61C36-FB0B-45AA-9D22-4E0881DEAB92}" type="presOf" srcId="{2D0AB1B5-84B5-4F4F-BEDE-2C9D1E38EACC}" destId="{1385A255-B382-40FE-B93D-37C20A996610}" srcOrd="0" destOrd="0" presId="urn:microsoft.com/office/officeart/2005/8/layout/lProcess1"/>
    <dgm:cxn modelId="{36C3F93A-F989-4AC1-920D-9768C44D08D0}" srcId="{62C99468-F819-40F4-8340-4B9B06ECFB28}" destId="{97747A3B-D6FA-4603-98CB-67ECA3BEE633}" srcOrd="4" destOrd="0" parTransId="{20FE96BF-74AD-4B83-BC43-6A066FF93894}" sibTransId="{BE5F0655-2C8A-48F4-8A09-33994477E7DB}"/>
    <dgm:cxn modelId="{07052F3F-5355-4ED6-89D9-F175F79D27D9}" srcId="{62C99468-F819-40F4-8340-4B9B06ECFB28}" destId="{2D0AB1B5-84B5-4F4F-BEDE-2C9D1E38EACC}" srcOrd="2" destOrd="0" parTransId="{88E55476-285E-4A1B-86FF-F36B94D9C281}" sibTransId="{B80269B9-E59F-459C-B95F-62F76C60A484}"/>
    <dgm:cxn modelId="{8F9E685F-A53E-4CCE-94FE-D4BCC515D6C6}" type="presOf" srcId="{E7E30AC8-331A-46B9-A0EB-F0F61E7C7FC6}" destId="{FB00585D-CB17-4EFB-AE70-C8250B5E64BD}" srcOrd="0" destOrd="0" presId="urn:microsoft.com/office/officeart/2005/8/layout/lProcess1"/>
    <dgm:cxn modelId="{712BA048-183E-41EF-9E89-7005DA214B1C}" type="presOf" srcId="{18CAAF35-BE15-47EC-9221-B9097C93E10F}" destId="{14BDEA5A-D7DE-46D2-8AF5-F09255A9079F}" srcOrd="0" destOrd="0" presId="urn:microsoft.com/office/officeart/2005/8/layout/lProcess1"/>
    <dgm:cxn modelId="{CFFE2C52-1021-445F-A6A3-5D38E4E9B258}" type="presOf" srcId="{D1B6352E-8954-4FB7-B28B-D2FB89D9BD26}" destId="{AC7FC233-2E3A-4A09-BEB4-4DB8B30DF024}" srcOrd="0" destOrd="0" presId="urn:microsoft.com/office/officeart/2005/8/layout/lProcess1"/>
    <dgm:cxn modelId="{0B09D879-ADD1-4B6E-A152-FFB608567CA4}" srcId="{BD3CFF27-BD41-48CF-A1A2-DE9B20610F6F}" destId="{5F706ACF-81D1-4E5D-A038-670EB00D2159}" srcOrd="0" destOrd="0" parTransId="{A32FED3B-AA5D-427B-844D-72CAB5BC84DD}" sibTransId="{3B644D0F-FBC8-458B-A752-E851667EA701}"/>
    <dgm:cxn modelId="{71203782-A6A5-4866-856B-721376F4CC3E}" type="presOf" srcId="{D5ABCDAF-3ABB-4F67-896B-989F4AAA27C3}" destId="{1B9C5CEE-F6C1-4823-A315-B7A3E54D44BB}" srcOrd="0" destOrd="0" presId="urn:microsoft.com/office/officeart/2005/8/layout/lProcess1"/>
    <dgm:cxn modelId="{69BB6290-04B0-45A7-9F55-08BD0013E24D}" type="presOf" srcId="{5F706ACF-81D1-4E5D-A038-670EB00D2159}" destId="{7702E7D4-E3F8-49E3-975F-1F7F7F19644E}" srcOrd="0" destOrd="0" presId="urn:microsoft.com/office/officeart/2005/8/layout/lProcess1"/>
    <dgm:cxn modelId="{3C4AE7A0-2D88-4525-9EFE-58B34C26DD68}" type="presOf" srcId="{883364B0-7CE1-4AC6-8A15-4AAA22A29E98}" destId="{0171CBFF-3C87-4A02-B2FF-43BDCC2A8715}" srcOrd="0" destOrd="0" presId="urn:microsoft.com/office/officeart/2005/8/layout/lProcess1"/>
    <dgm:cxn modelId="{22520CA6-FEE3-425E-8A90-DB44EE15A260}" type="presOf" srcId="{37ABF19D-C436-4BCF-A5B9-9D3319AEB1C9}" destId="{55321FFD-AF44-4803-BCCC-7B57C5CB2DA8}" srcOrd="0" destOrd="0" presId="urn:microsoft.com/office/officeart/2005/8/layout/lProcess1"/>
    <dgm:cxn modelId="{E44F12AB-1553-475F-BAC0-FD2602565769}" srcId="{62C99468-F819-40F4-8340-4B9B06ECFB28}" destId="{E7E30AC8-331A-46B9-A0EB-F0F61E7C7FC6}" srcOrd="0" destOrd="0" parTransId="{B680FAE8-762B-4F3D-B0C2-5122756058D8}" sibTransId="{883364B0-7CE1-4AC6-8A15-4AAA22A29E98}"/>
    <dgm:cxn modelId="{3B682BB0-4701-4B25-9CD2-84FC88A28C5C}" type="presOf" srcId="{E7283E7A-8805-4243-BC6F-620D7A54E78A}" destId="{6423DD20-8B44-4831-AC0C-DCADFB46465D}" srcOrd="0" destOrd="0" presId="urn:microsoft.com/office/officeart/2005/8/layout/lProcess1"/>
    <dgm:cxn modelId="{628731B1-6966-4D2D-8113-D0BC474234B9}" srcId="{B37D276E-DAF4-45C2-8000-24A8E4BDD51A}" destId="{BD3CFF27-BD41-48CF-A1A2-DE9B20610F6F}" srcOrd="1" destOrd="0" parTransId="{E150A80C-FE8F-48A4-866C-D47E9E0C2DBE}" sibTransId="{1E2009E0-8177-4F71-9682-19FEACF0EF6C}"/>
    <dgm:cxn modelId="{705639B7-DA66-4F7B-AFAF-0504149A9856}" srcId="{62C99468-F819-40F4-8340-4B9B06ECFB28}" destId="{D1B6352E-8954-4FB7-B28B-D2FB89D9BD26}" srcOrd="1" destOrd="0" parTransId="{B8DA450C-E43D-42C6-A078-C7B367D25501}" sibTransId="{D5ABCDAF-3ABB-4F67-896B-989F4AAA27C3}"/>
    <dgm:cxn modelId="{776782BA-9487-4FED-9BBE-AD450A5D0EED}" srcId="{BD3CFF27-BD41-48CF-A1A2-DE9B20610F6F}" destId="{18CAAF35-BE15-47EC-9221-B9097C93E10F}" srcOrd="1" destOrd="0" parTransId="{B2EF4E86-58B7-403F-8381-72B7EA246830}" sibTransId="{37ABF19D-C436-4BCF-A5B9-9D3319AEB1C9}"/>
    <dgm:cxn modelId="{2C4752BF-0F7F-4AA9-B309-078C04461E06}" type="presOf" srcId="{3B644D0F-FBC8-458B-A752-E851667EA701}" destId="{EEC829B2-C538-4B9D-9768-85EA5B0643D0}" srcOrd="0" destOrd="0" presId="urn:microsoft.com/office/officeart/2005/8/layout/lProcess1"/>
    <dgm:cxn modelId="{3FE134C5-0E47-4474-AF29-D8039382442F}" type="presOf" srcId="{B680FAE8-762B-4F3D-B0C2-5122756058D8}" destId="{210590A5-C023-421F-9EE4-3431D055F495}" srcOrd="0" destOrd="0" presId="urn:microsoft.com/office/officeart/2005/8/layout/lProcess1"/>
    <dgm:cxn modelId="{0AB31AC9-38F5-43C0-B718-309E2E211DE9}" type="presOf" srcId="{A32FED3B-AA5D-427B-844D-72CAB5BC84DD}" destId="{5F875FA0-C451-4F4D-B8DC-F2CAA515F5B3}" srcOrd="0" destOrd="0" presId="urn:microsoft.com/office/officeart/2005/8/layout/lProcess1"/>
    <dgm:cxn modelId="{1CDCC4D1-8B9F-4A41-8340-D4D5B5D377EC}" type="presOf" srcId="{B37D276E-DAF4-45C2-8000-24A8E4BDD51A}" destId="{4B2523E7-1237-4602-8FD6-5323955F59AB}" srcOrd="0" destOrd="0" presId="urn:microsoft.com/office/officeart/2005/8/layout/lProcess1"/>
    <dgm:cxn modelId="{9E08BFDF-EED0-4524-83FA-A96A136FADA8}" type="presOf" srcId="{BD3CFF27-BD41-48CF-A1A2-DE9B20610F6F}" destId="{807E9F01-7ED4-46BE-BA8E-7BF7A9A20AE5}" srcOrd="0" destOrd="0" presId="urn:microsoft.com/office/officeart/2005/8/layout/lProcess1"/>
    <dgm:cxn modelId="{C8B515E0-8F2D-47FF-B474-ED6105DCEED9}" srcId="{62C99468-F819-40F4-8340-4B9B06ECFB28}" destId="{3A6DCD10-B9C9-4FD3-A0DB-86161EA60C7C}" srcOrd="3" destOrd="0" parTransId="{2B43E257-BD9F-4780-94AD-863DE5FF479C}" sibTransId="{61304EE3-40C4-4DEA-BF5F-73286F20306F}"/>
    <dgm:cxn modelId="{2B5EB6F5-7343-46CB-AE44-8A9247012D19}" srcId="{BD3CFF27-BD41-48CF-A1A2-DE9B20610F6F}" destId="{E7283E7A-8805-4243-BC6F-620D7A54E78A}" srcOrd="2" destOrd="0" parTransId="{60C66C46-08E4-4AD0-A474-02E65D14CA48}" sibTransId="{94BD1885-D016-49F6-B9C5-6BC09C85D9B2}"/>
    <dgm:cxn modelId="{CED31ECF-B409-420B-A82C-BB821F37F93A}" type="presParOf" srcId="{4B2523E7-1237-4602-8FD6-5323955F59AB}" destId="{09408411-F8E0-45B2-8917-514E1603FD1E}" srcOrd="0" destOrd="0" presId="urn:microsoft.com/office/officeart/2005/8/layout/lProcess1"/>
    <dgm:cxn modelId="{574FCB5B-E60A-4F82-AED4-E2216690E40A}" type="presParOf" srcId="{09408411-F8E0-45B2-8917-514E1603FD1E}" destId="{31735A09-E8AF-469B-823D-A29D4E189F26}" srcOrd="0" destOrd="0" presId="urn:microsoft.com/office/officeart/2005/8/layout/lProcess1"/>
    <dgm:cxn modelId="{8DCD3A9A-210B-4761-ACA1-F5A8269ADFA4}" type="presParOf" srcId="{09408411-F8E0-45B2-8917-514E1603FD1E}" destId="{210590A5-C023-421F-9EE4-3431D055F495}" srcOrd="1" destOrd="0" presId="urn:microsoft.com/office/officeart/2005/8/layout/lProcess1"/>
    <dgm:cxn modelId="{D51150BF-279D-49FD-B12B-D4A3D963BAA8}" type="presParOf" srcId="{09408411-F8E0-45B2-8917-514E1603FD1E}" destId="{FB00585D-CB17-4EFB-AE70-C8250B5E64BD}" srcOrd="2" destOrd="0" presId="urn:microsoft.com/office/officeart/2005/8/layout/lProcess1"/>
    <dgm:cxn modelId="{AEFFAB0E-E6E8-495D-A587-2EE60073D59E}" type="presParOf" srcId="{09408411-F8E0-45B2-8917-514E1603FD1E}" destId="{0171CBFF-3C87-4A02-B2FF-43BDCC2A8715}" srcOrd="3" destOrd="0" presId="urn:microsoft.com/office/officeart/2005/8/layout/lProcess1"/>
    <dgm:cxn modelId="{96030243-FEF2-4491-BEEE-BBE6C8F55848}" type="presParOf" srcId="{09408411-F8E0-45B2-8917-514E1603FD1E}" destId="{AC7FC233-2E3A-4A09-BEB4-4DB8B30DF024}" srcOrd="4" destOrd="0" presId="urn:microsoft.com/office/officeart/2005/8/layout/lProcess1"/>
    <dgm:cxn modelId="{4281F569-A787-4498-B26D-2025D6A92775}" type="presParOf" srcId="{09408411-F8E0-45B2-8917-514E1603FD1E}" destId="{1B9C5CEE-F6C1-4823-A315-B7A3E54D44BB}" srcOrd="5" destOrd="0" presId="urn:microsoft.com/office/officeart/2005/8/layout/lProcess1"/>
    <dgm:cxn modelId="{581AC8F7-7C0E-42DF-B761-A5EE85081950}" type="presParOf" srcId="{09408411-F8E0-45B2-8917-514E1603FD1E}" destId="{1385A255-B382-40FE-B93D-37C20A996610}" srcOrd="6" destOrd="0" presId="urn:microsoft.com/office/officeart/2005/8/layout/lProcess1"/>
    <dgm:cxn modelId="{4B9E4DC5-C038-44C1-8025-05AB977DF5DD}" type="presParOf" srcId="{09408411-F8E0-45B2-8917-514E1603FD1E}" destId="{734EABEA-D780-4221-8A81-FB93BB961D31}" srcOrd="7" destOrd="0" presId="urn:microsoft.com/office/officeart/2005/8/layout/lProcess1"/>
    <dgm:cxn modelId="{2F378FA3-8BBC-4AC3-BAFB-1E06E4B2D292}" type="presParOf" srcId="{09408411-F8E0-45B2-8917-514E1603FD1E}" destId="{F3865050-4B28-451B-8F4E-73E846EEC513}" srcOrd="8" destOrd="0" presId="urn:microsoft.com/office/officeart/2005/8/layout/lProcess1"/>
    <dgm:cxn modelId="{D1E8FE0C-B7B1-4C29-87A2-C63EE77BE458}" type="presParOf" srcId="{09408411-F8E0-45B2-8917-514E1603FD1E}" destId="{521A7D7E-774D-46D7-9E8C-87B84D86A711}" srcOrd="9" destOrd="0" presId="urn:microsoft.com/office/officeart/2005/8/layout/lProcess1"/>
    <dgm:cxn modelId="{28A8A6D2-AD03-46C8-AF56-C5C39F4139C8}" type="presParOf" srcId="{09408411-F8E0-45B2-8917-514E1603FD1E}" destId="{4461FCFE-535C-4C7A-9CC8-EED4CDF112F6}" srcOrd="10" destOrd="0" presId="urn:microsoft.com/office/officeart/2005/8/layout/lProcess1"/>
    <dgm:cxn modelId="{C18F0E81-DD05-4FAC-90E7-5C6894B00FF3}" type="presParOf" srcId="{4B2523E7-1237-4602-8FD6-5323955F59AB}" destId="{A78ECA8A-3BB8-42CC-90C0-D9AF0C6E2400}" srcOrd="1" destOrd="0" presId="urn:microsoft.com/office/officeart/2005/8/layout/lProcess1"/>
    <dgm:cxn modelId="{428D06A0-0875-4597-862B-2A4B0F4611C1}" type="presParOf" srcId="{4B2523E7-1237-4602-8FD6-5323955F59AB}" destId="{6DA4313C-F05D-48CB-AA71-EA935F452C79}" srcOrd="2" destOrd="0" presId="urn:microsoft.com/office/officeart/2005/8/layout/lProcess1"/>
    <dgm:cxn modelId="{7CAD67F6-ED7F-45EF-84CC-1C97188398F6}" type="presParOf" srcId="{6DA4313C-F05D-48CB-AA71-EA935F452C79}" destId="{807E9F01-7ED4-46BE-BA8E-7BF7A9A20AE5}" srcOrd="0" destOrd="0" presId="urn:microsoft.com/office/officeart/2005/8/layout/lProcess1"/>
    <dgm:cxn modelId="{33B50A38-4939-44B0-A33D-930290724006}" type="presParOf" srcId="{6DA4313C-F05D-48CB-AA71-EA935F452C79}" destId="{5F875FA0-C451-4F4D-B8DC-F2CAA515F5B3}" srcOrd="1" destOrd="0" presId="urn:microsoft.com/office/officeart/2005/8/layout/lProcess1"/>
    <dgm:cxn modelId="{657486DE-7927-400A-85E8-6E09AF762C27}" type="presParOf" srcId="{6DA4313C-F05D-48CB-AA71-EA935F452C79}" destId="{7702E7D4-E3F8-49E3-975F-1F7F7F19644E}" srcOrd="2" destOrd="0" presId="urn:microsoft.com/office/officeart/2005/8/layout/lProcess1"/>
    <dgm:cxn modelId="{51B12D9B-8BD1-408D-8BF9-FEC51CBAC6E1}" type="presParOf" srcId="{6DA4313C-F05D-48CB-AA71-EA935F452C79}" destId="{EEC829B2-C538-4B9D-9768-85EA5B0643D0}" srcOrd="3" destOrd="0" presId="urn:microsoft.com/office/officeart/2005/8/layout/lProcess1"/>
    <dgm:cxn modelId="{1D671133-828A-43F8-9AF2-C5FFB7C7F17E}" type="presParOf" srcId="{6DA4313C-F05D-48CB-AA71-EA935F452C79}" destId="{14BDEA5A-D7DE-46D2-8AF5-F09255A9079F}" srcOrd="4" destOrd="0" presId="urn:microsoft.com/office/officeart/2005/8/layout/lProcess1"/>
    <dgm:cxn modelId="{750859D1-B6CF-42C2-88B0-2FC1B93AD5FE}" type="presParOf" srcId="{6DA4313C-F05D-48CB-AA71-EA935F452C79}" destId="{55321FFD-AF44-4803-BCCC-7B57C5CB2DA8}" srcOrd="5" destOrd="0" presId="urn:microsoft.com/office/officeart/2005/8/layout/lProcess1"/>
    <dgm:cxn modelId="{5F3A05AB-7769-492B-80D1-42AAC88A1ED2}" type="presParOf" srcId="{6DA4313C-F05D-48CB-AA71-EA935F452C79}" destId="{6423DD20-8B44-4831-AC0C-DCADFB46465D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63195D-08E3-49DB-B29D-91A2859182F6}" type="doc">
      <dgm:prSet loTypeId="urn:microsoft.com/office/officeart/2005/8/layout/process1" loCatId="process" qsTypeId="urn:microsoft.com/office/officeart/2005/8/quickstyle/simple4" qsCatId="simple" csTypeId="urn:microsoft.com/office/officeart/2005/8/colors/accent6_1" csCatId="accent6" phldr="1"/>
      <dgm:spPr/>
    </dgm:pt>
    <dgm:pt modelId="{92855C35-EF27-451E-B45E-30554DEDB978}">
      <dgm:prSet phldrT="[Tekstas]" custT="1"/>
      <dgm:spPr/>
      <dgm:t>
        <a:bodyPr/>
        <a:lstStyle/>
        <a:p>
          <a:r>
            <a:rPr lang="en-US" sz="3000" noProof="0" dirty="0">
              <a:latin typeface="+mn-lt"/>
              <a:cs typeface="Times New Roman" panose="02020603050405020304" pitchFamily="18" charset="0"/>
            </a:rPr>
            <a:t>VPS </a:t>
          </a:r>
          <a:r>
            <a:rPr lang="lt-LT" sz="3000" noProof="0" dirty="0">
              <a:latin typeface="+mn-lt"/>
              <a:cs typeface="Times New Roman" panose="02020603050405020304" pitchFamily="18" charset="0"/>
            </a:rPr>
            <a:t>keitimo poreikio nustatymas</a:t>
          </a:r>
          <a:endParaRPr lang="lt-LT" sz="3000" dirty="0">
            <a:latin typeface="+mn-lt"/>
          </a:endParaRPr>
        </a:p>
      </dgm:t>
    </dgm:pt>
    <dgm:pt modelId="{690D24CB-C83B-46C8-85E9-00FBB1EF2CA6}" type="parTrans" cxnId="{18D36734-0DB1-4958-9CA3-9BB53AF912B4}">
      <dgm:prSet/>
      <dgm:spPr/>
      <dgm:t>
        <a:bodyPr/>
        <a:lstStyle/>
        <a:p>
          <a:endParaRPr lang="lt-LT"/>
        </a:p>
      </dgm:t>
    </dgm:pt>
    <dgm:pt modelId="{EFB4828E-EB13-4405-A18A-2A0E73AFD096}" type="sibTrans" cxnId="{18D36734-0DB1-4958-9CA3-9BB53AF912B4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/>
        </a:p>
      </dgm:t>
    </dgm:pt>
    <dgm:pt modelId="{12F2D9D5-AC3F-4CDD-A045-0D53D92A9403}">
      <dgm:prSet phldrT="[Tekstas]" custT="1"/>
      <dgm:spPr/>
      <dgm:t>
        <a:bodyPr/>
        <a:lstStyle/>
        <a:p>
          <a:r>
            <a:rPr lang="en-US" sz="3000" dirty="0">
              <a:latin typeface="+mn-lt"/>
              <a:cs typeface="Times New Roman" panose="02020603050405020304" pitchFamily="18" charset="0"/>
            </a:rPr>
            <a:t>VPS </a:t>
          </a:r>
          <a:r>
            <a:rPr lang="lt-LT" sz="3000" dirty="0">
              <a:latin typeface="+mn-lt"/>
              <a:cs typeface="Times New Roman" panose="02020603050405020304" pitchFamily="18" charset="0"/>
            </a:rPr>
            <a:t>keitimo rengimas ir teikimas VRM </a:t>
          </a:r>
          <a:r>
            <a:rPr lang="en-US" sz="3000" dirty="0">
              <a:latin typeface="+mn-lt"/>
              <a:cs typeface="Times New Roman" panose="02020603050405020304" pitchFamily="18" charset="0"/>
            </a:rPr>
            <a:t> </a:t>
          </a:r>
        </a:p>
        <a:p>
          <a:r>
            <a:rPr lang="en-US" sz="2800" dirty="0">
              <a:latin typeface="+mn-lt"/>
              <a:cs typeface="Times New Roman" panose="02020603050405020304" pitchFamily="18" charset="0"/>
            </a:rPr>
            <a:t>(</a:t>
          </a:r>
          <a:r>
            <a:rPr lang="en-US" sz="2800" dirty="0" err="1">
              <a:latin typeface="+mn-lt"/>
              <a:cs typeface="Times New Roman" panose="02020603050405020304" pitchFamily="18" charset="0"/>
            </a:rPr>
            <a:t>Taisykli</a:t>
          </a:r>
          <a:r>
            <a:rPr lang="lt-LT" sz="2800" dirty="0">
              <a:latin typeface="+mn-lt"/>
              <a:cs typeface="Times New Roman" panose="02020603050405020304" pitchFamily="18" charset="0"/>
            </a:rPr>
            <a:t>ų </a:t>
          </a:r>
          <a:r>
            <a:rPr lang="en-US" sz="2800" dirty="0">
              <a:latin typeface="+mn-lt"/>
              <a:cs typeface="Times New Roman" panose="02020603050405020304" pitchFamily="18" charset="0"/>
            </a:rPr>
            <a:t>7  </a:t>
          </a:r>
          <a:r>
            <a:rPr lang="en-US" sz="2800" dirty="0" err="1">
              <a:latin typeface="+mn-lt"/>
              <a:cs typeface="Times New Roman" panose="02020603050405020304" pitchFamily="18" charset="0"/>
            </a:rPr>
            <a:t>priedas</a:t>
          </a:r>
          <a:r>
            <a:rPr lang="en-US" sz="2800" dirty="0">
              <a:latin typeface="+mn-lt"/>
              <a:cs typeface="Times New Roman" panose="02020603050405020304" pitchFamily="18" charset="0"/>
            </a:rPr>
            <a:t>)</a:t>
          </a:r>
          <a:endParaRPr lang="lt-LT" sz="2800" dirty="0">
            <a:latin typeface="+mn-lt"/>
          </a:endParaRPr>
        </a:p>
      </dgm:t>
    </dgm:pt>
    <dgm:pt modelId="{900B71B9-5245-4663-B992-F11E70401080}" type="parTrans" cxnId="{5156F095-7B19-4CDE-8C1A-BCD2893034F0}">
      <dgm:prSet/>
      <dgm:spPr/>
      <dgm:t>
        <a:bodyPr/>
        <a:lstStyle/>
        <a:p>
          <a:endParaRPr lang="lt-LT"/>
        </a:p>
      </dgm:t>
    </dgm:pt>
    <dgm:pt modelId="{4D8BA26B-C0D3-4FE4-A91A-D16C26406461}" type="sibTrans" cxnId="{5156F095-7B19-4CDE-8C1A-BCD2893034F0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/>
        </a:p>
      </dgm:t>
    </dgm:pt>
    <dgm:pt modelId="{2D7BB4B6-17A8-4072-AFA7-EEB089076E02}">
      <dgm:prSet phldrT="[Tekstas]" custT="1"/>
      <dgm:spPr/>
      <dgm:t>
        <a:bodyPr/>
        <a:lstStyle/>
        <a:p>
          <a:r>
            <a:rPr lang="en-US" sz="3000" noProof="0" dirty="0">
              <a:latin typeface="+mn-lt"/>
              <a:cs typeface="Times New Roman" panose="02020603050405020304" pitchFamily="18" charset="0"/>
            </a:rPr>
            <a:t>VPS d</a:t>
          </a:r>
          <a:r>
            <a:rPr lang="lt-LT" sz="3000" noProof="0" dirty="0" err="1">
              <a:latin typeface="+mn-lt"/>
              <a:cs typeface="Times New Roman" panose="02020603050405020304" pitchFamily="18" charset="0"/>
            </a:rPr>
            <a:t>erinimas</a:t>
          </a:r>
          <a:r>
            <a:rPr lang="lt-LT" sz="3000" noProof="0" dirty="0">
              <a:latin typeface="+mn-lt"/>
              <a:cs typeface="Times New Roman" panose="02020603050405020304" pitchFamily="18" charset="0"/>
            </a:rPr>
            <a:t> </a:t>
          </a:r>
          <a:r>
            <a:rPr lang="es-ES" sz="3000" dirty="0">
              <a:latin typeface="+mn-lt"/>
              <a:cs typeface="Times New Roman" panose="02020603050405020304" pitchFamily="18" charset="0"/>
            </a:rPr>
            <a:t>su VRM </a:t>
          </a:r>
        </a:p>
        <a:p>
          <a:r>
            <a:rPr lang="es-ES" sz="2800" b="0" dirty="0">
              <a:latin typeface="+mn-lt"/>
              <a:cs typeface="Times New Roman" panose="02020603050405020304" pitchFamily="18" charset="0"/>
            </a:rPr>
            <a:t>(</a:t>
          </a:r>
          <a:r>
            <a:rPr lang="en-US" sz="2800" b="0" noProof="0" dirty="0">
              <a:latin typeface="+mn-lt"/>
              <a:cs typeface="Times New Roman" panose="02020603050405020304" pitchFamily="18" charset="0"/>
            </a:rPr>
            <a:t>2</a:t>
          </a:r>
          <a:r>
            <a:rPr lang="en-US" sz="2800" b="0" dirty="0">
              <a:latin typeface="+mn-lt"/>
              <a:cs typeface="Times New Roman" panose="02020603050405020304" pitchFamily="18" charset="0"/>
            </a:rPr>
            <a:t>0 d. d.)</a:t>
          </a:r>
          <a:endParaRPr lang="lt-LT" sz="2800" b="0" dirty="0">
            <a:latin typeface="+mn-lt"/>
          </a:endParaRPr>
        </a:p>
      </dgm:t>
    </dgm:pt>
    <dgm:pt modelId="{3C8DCCD7-328E-4B5E-B7BA-927FEBA51222}" type="parTrans" cxnId="{D74D7491-4B81-4F98-9776-885E87370B01}">
      <dgm:prSet/>
      <dgm:spPr/>
      <dgm:t>
        <a:bodyPr/>
        <a:lstStyle/>
        <a:p>
          <a:endParaRPr lang="lt-LT"/>
        </a:p>
      </dgm:t>
    </dgm:pt>
    <dgm:pt modelId="{63DBEFDD-45DB-42B3-ADAA-45BE79B61437}" type="sibTrans" cxnId="{D74D7491-4B81-4F98-9776-885E87370B01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/>
        </a:p>
      </dgm:t>
    </dgm:pt>
    <dgm:pt modelId="{635B4917-5D39-4F50-9140-8F67AFEFDFDC}">
      <dgm:prSet phldrT="[Tekstas]" custT="1"/>
      <dgm:spPr/>
      <dgm:t>
        <a:bodyPr/>
        <a:lstStyle/>
        <a:p>
          <a:r>
            <a:rPr lang="lt-LT" sz="3000" dirty="0">
              <a:latin typeface="+mn-lt"/>
              <a:cs typeface="Times New Roman" panose="02020603050405020304" pitchFamily="18" charset="0"/>
            </a:rPr>
            <a:t>Miesto </a:t>
          </a:r>
          <a:r>
            <a:rPr lang="en-US" sz="3000" dirty="0">
              <a:latin typeface="+mn-lt"/>
              <a:cs typeface="Times New Roman" panose="02020603050405020304" pitchFamily="18" charset="0"/>
            </a:rPr>
            <a:t>VVG VPS </a:t>
          </a:r>
          <a:r>
            <a:rPr lang="en-US" sz="3000" dirty="0" err="1">
              <a:latin typeface="+mn-lt"/>
              <a:cs typeface="Times New Roman" panose="02020603050405020304" pitchFamily="18" charset="0"/>
            </a:rPr>
            <a:t>tvirtinimas</a:t>
          </a:r>
          <a:endParaRPr lang="lt-LT" sz="3000" dirty="0">
            <a:latin typeface="+mn-lt"/>
          </a:endParaRPr>
        </a:p>
      </dgm:t>
    </dgm:pt>
    <dgm:pt modelId="{A21499AE-476D-4872-9EDE-764E512B1377}" type="parTrans" cxnId="{C0F464BE-906C-4F9D-91D0-D00AC9A89C00}">
      <dgm:prSet/>
      <dgm:spPr/>
      <dgm:t>
        <a:bodyPr/>
        <a:lstStyle/>
        <a:p>
          <a:endParaRPr lang="lt-LT"/>
        </a:p>
      </dgm:t>
    </dgm:pt>
    <dgm:pt modelId="{C4CCD781-4A47-4AB6-BCFD-934C88573E1B}" type="sibTrans" cxnId="{C0F464BE-906C-4F9D-91D0-D00AC9A89C00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/>
        </a:p>
      </dgm:t>
    </dgm:pt>
    <dgm:pt modelId="{B2B8CB54-B018-4E88-987D-08745349A632}">
      <dgm:prSet phldrT="[Tekstas]" custT="1"/>
      <dgm:spPr/>
      <dgm:t>
        <a:bodyPr/>
        <a:lstStyle/>
        <a:p>
          <a:r>
            <a:rPr lang="en-US" sz="3000" noProof="0" dirty="0">
              <a:latin typeface="+mn-lt"/>
              <a:cs typeface="Times New Roman" panose="02020603050405020304" pitchFamily="18" charset="0"/>
            </a:rPr>
            <a:t>VPS </a:t>
          </a:r>
          <a:r>
            <a:rPr lang="lt-LT" sz="3000" noProof="0" dirty="0">
              <a:latin typeface="+mn-lt"/>
              <a:cs typeface="Times New Roman" panose="02020603050405020304" pitchFamily="18" charset="0"/>
            </a:rPr>
            <a:t>paskelbimas</a:t>
          </a:r>
          <a:r>
            <a:rPr lang="en-US" sz="3000" noProof="0" dirty="0">
              <a:latin typeface="+mn-lt"/>
              <a:cs typeface="Times New Roman" panose="02020603050405020304" pitchFamily="18" charset="0"/>
            </a:rPr>
            <a:t> </a:t>
          </a:r>
        </a:p>
        <a:p>
          <a:r>
            <a:rPr lang="en-US" sz="3000" dirty="0">
              <a:latin typeface="+mn-lt"/>
            </a:rPr>
            <a:t>(5 d. d.)</a:t>
          </a:r>
          <a:r>
            <a:rPr lang="lt-LT" sz="3000" dirty="0">
              <a:latin typeface="+mn-lt"/>
            </a:rPr>
            <a:t> </a:t>
          </a:r>
        </a:p>
      </dgm:t>
    </dgm:pt>
    <dgm:pt modelId="{64DA313E-4466-476A-8B4F-DC3EE2EB780A}" type="parTrans" cxnId="{4EA84AB8-8E81-4190-9BDB-11B5143816FB}">
      <dgm:prSet/>
      <dgm:spPr/>
      <dgm:t>
        <a:bodyPr/>
        <a:lstStyle/>
        <a:p>
          <a:endParaRPr lang="lt-LT"/>
        </a:p>
      </dgm:t>
    </dgm:pt>
    <dgm:pt modelId="{D41E58B1-C773-4C49-9672-E36FBE186E30}" type="sibTrans" cxnId="{4EA84AB8-8E81-4190-9BDB-11B5143816FB}">
      <dgm:prSet/>
      <dgm:spPr/>
      <dgm:t>
        <a:bodyPr/>
        <a:lstStyle/>
        <a:p>
          <a:endParaRPr lang="lt-LT"/>
        </a:p>
      </dgm:t>
    </dgm:pt>
    <dgm:pt modelId="{C0BA44C5-8056-4599-BE75-AF4CEBEFE829}">
      <dgm:prSet phldrT="[Tekstas]" custT="1"/>
      <dgm:spPr/>
      <dgm:t>
        <a:bodyPr/>
        <a:lstStyle/>
        <a:p>
          <a:r>
            <a:rPr lang="en-US" sz="3000" b="0" dirty="0">
              <a:latin typeface="+mn-lt"/>
            </a:rPr>
            <a:t>VRM </a:t>
          </a:r>
          <a:r>
            <a:rPr lang="en-US" sz="3000" b="0" dirty="0" err="1">
              <a:latin typeface="+mn-lt"/>
            </a:rPr>
            <a:t>informavimas</a:t>
          </a:r>
          <a:r>
            <a:rPr lang="en-US" sz="3000" b="0" dirty="0">
              <a:latin typeface="+mn-lt"/>
            </a:rPr>
            <a:t> </a:t>
          </a:r>
          <a:r>
            <a:rPr lang="en-US" sz="3000" b="0" dirty="0" err="1">
              <a:latin typeface="+mn-lt"/>
            </a:rPr>
            <a:t>apie</a:t>
          </a:r>
          <a:r>
            <a:rPr lang="en-US" sz="3000" b="0" dirty="0">
              <a:latin typeface="+mn-lt"/>
            </a:rPr>
            <a:t> </a:t>
          </a:r>
          <a:r>
            <a:rPr lang="en-US" sz="3000" b="0" dirty="0" err="1">
              <a:latin typeface="+mn-lt"/>
            </a:rPr>
            <a:t>sprendim</a:t>
          </a:r>
          <a:r>
            <a:rPr lang="lt-LT" sz="3000" b="0" dirty="0">
              <a:latin typeface="+mn-lt"/>
            </a:rPr>
            <a:t>ą </a:t>
          </a:r>
          <a:endParaRPr lang="en-US" sz="3000" b="0" dirty="0">
            <a:latin typeface="+mn-lt"/>
          </a:endParaRPr>
        </a:p>
        <a:p>
          <a:r>
            <a:rPr lang="lt-LT" sz="2800" b="0" dirty="0">
              <a:latin typeface="+mn-lt"/>
            </a:rPr>
            <a:t>(</a:t>
          </a:r>
          <a:r>
            <a:rPr lang="en-US" sz="2800" b="0" dirty="0">
              <a:latin typeface="+mn-lt"/>
            </a:rPr>
            <a:t>3 d. d.)</a:t>
          </a:r>
          <a:endParaRPr lang="lt-LT" sz="2800" b="0" dirty="0">
            <a:latin typeface="+mn-lt"/>
          </a:endParaRPr>
        </a:p>
      </dgm:t>
    </dgm:pt>
    <dgm:pt modelId="{96D72C6B-0C7F-4760-A524-387EDF0228E9}" type="parTrans" cxnId="{3CAA5BC9-1DC6-4A9B-B3EE-F335EE6BE96C}">
      <dgm:prSet/>
      <dgm:spPr/>
      <dgm:t>
        <a:bodyPr/>
        <a:lstStyle/>
        <a:p>
          <a:endParaRPr lang="lt-LT"/>
        </a:p>
      </dgm:t>
    </dgm:pt>
    <dgm:pt modelId="{F5ADD0BE-BF7D-480A-9651-6C871C51107B}" type="sibTrans" cxnId="{3CAA5BC9-1DC6-4A9B-B3EE-F335EE6BE96C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/>
        </a:p>
      </dgm:t>
    </dgm:pt>
    <dgm:pt modelId="{E6F829E5-BF39-4D8F-83A7-6858E7E40D43}">
      <dgm:prSet phldrT="[Tekstas]" custT="1"/>
      <dgm:spPr/>
      <dgm:t>
        <a:bodyPr/>
        <a:lstStyle/>
        <a:p>
          <a:r>
            <a:rPr lang="en-US" sz="3000" dirty="0" err="1">
              <a:latin typeface="+mn-lt"/>
            </a:rPr>
            <a:t>Pakeistos</a:t>
          </a:r>
          <a:r>
            <a:rPr lang="en-US" sz="3000" dirty="0">
              <a:latin typeface="+mn-lt"/>
            </a:rPr>
            <a:t> VPS  </a:t>
          </a:r>
          <a:r>
            <a:rPr lang="en-US" sz="3000" dirty="0" err="1">
              <a:latin typeface="+mn-lt"/>
            </a:rPr>
            <a:t>pateikimas</a:t>
          </a:r>
          <a:r>
            <a:rPr lang="en-US" sz="3000" dirty="0">
              <a:latin typeface="+mn-lt"/>
            </a:rPr>
            <a:t> VRM</a:t>
          </a:r>
          <a:endParaRPr lang="lt-LT" sz="3000" dirty="0">
            <a:latin typeface="+mn-lt"/>
          </a:endParaRPr>
        </a:p>
      </dgm:t>
    </dgm:pt>
    <dgm:pt modelId="{7602F01C-8B36-4FE7-9C90-3B3D1176AD35}" type="parTrans" cxnId="{B6D43645-590B-496C-96DE-05824586A18D}">
      <dgm:prSet/>
      <dgm:spPr/>
      <dgm:t>
        <a:bodyPr/>
        <a:lstStyle/>
        <a:p>
          <a:endParaRPr lang="lt-LT"/>
        </a:p>
      </dgm:t>
    </dgm:pt>
    <dgm:pt modelId="{7FF45F57-2BAD-4808-9C2E-6A9134455BCD}" type="sibTrans" cxnId="{B6D43645-590B-496C-96DE-05824586A18D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/>
        </a:p>
      </dgm:t>
    </dgm:pt>
    <dgm:pt modelId="{E0191163-109B-4CF8-939A-6A8A07063999}" type="pres">
      <dgm:prSet presAssocID="{2D63195D-08E3-49DB-B29D-91A2859182F6}" presName="Name0" presStyleCnt="0">
        <dgm:presLayoutVars>
          <dgm:dir/>
          <dgm:resizeHandles val="exact"/>
        </dgm:presLayoutVars>
      </dgm:prSet>
      <dgm:spPr/>
    </dgm:pt>
    <dgm:pt modelId="{765A7047-DA6B-4688-9A18-3CD38E48B41E}" type="pres">
      <dgm:prSet presAssocID="{92855C35-EF27-451E-B45E-30554DEDB978}" presName="node" presStyleLbl="node1" presStyleIdx="0" presStyleCnt="7" custScaleX="136994">
        <dgm:presLayoutVars>
          <dgm:bulletEnabled val="1"/>
        </dgm:presLayoutVars>
      </dgm:prSet>
      <dgm:spPr/>
    </dgm:pt>
    <dgm:pt modelId="{D75C795A-D857-4798-8FA3-F55BFCF15468}" type="pres">
      <dgm:prSet presAssocID="{EFB4828E-EB13-4405-A18A-2A0E73AFD096}" presName="sibTrans" presStyleLbl="sibTrans2D1" presStyleIdx="0" presStyleCnt="6"/>
      <dgm:spPr/>
    </dgm:pt>
    <dgm:pt modelId="{38A31927-BF8E-4E8D-88AE-7F565706557E}" type="pres">
      <dgm:prSet presAssocID="{EFB4828E-EB13-4405-A18A-2A0E73AFD096}" presName="connectorText" presStyleLbl="sibTrans2D1" presStyleIdx="0" presStyleCnt="6"/>
      <dgm:spPr/>
    </dgm:pt>
    <dgm:pt modelId="{08B6C52C-4D13-4FB1-80B3-8888285E5377}" type="pres">
      <dgm:prSet presAssocID="{12F2D9D5-AC3F-4CDD-A045-0D53D92A9403}" presName="node" presStyleLbl="node1" presStyleIdx="1" presStyleCnt="7" custScaleX="138143">
        <dgm:presLayoutVars>
          <dgm:bulletEnabled val="1"/>
        </dgm:presLayoutVars>
      </dgm:prSet>
      <dgm:spPr/>
    </dgm:pt>
    <dgm:pt modelId="{72B0A11C-5AE4-4DBE-A74E-F45FDF0CC82B}" type="pres">
      <dgm:prSet presAssocID="{4D8BA26B-C0D3-4FE4-A91A-D16C26406461}" presName="sibTrans" presStyleLbl="sibTrans2D1" presStyleIdx="1" presStyleCnt="6"/>
      <dgm:spPr/>
    </dgm:pt>
    <dgm:pt modelId="{E19C6C88-29C0-4613-964C-DB724BC17905}" type="pres">
      <dgm:prSet presAssocID="{4D8BA26B-C0D3-4FE4-A91A-D16C26406461}" presName="connectorText" presStyleLbl="sibTrans2D1" presStyleIdx="1" presStyleCnt="6"/>
      <dgm:spPr/>
    </dgm:pt>
    <dgm:pt modelId="{683FFE66-3926-497B-B23F-0813493F577D}" type="pres">
      <dgm:prSet presAssocID="{2D7BB4B6-17A8-4072-AFA7-EEB089076E02}" presName="node" presStyleLbl="node1" presStyleIdx="2" presStyleCnt="7" custScaleX="118050">
        <dgm:presLayoutVars>
          <dgm:bulletEnabled val="1"/>
        </dgm:presLayoutVars>
      </dgm:prSet>
      <dgm:spPr/>
    </dgm:pt>
    <dgm:pt modelId="{DFBA973A-B9D7-4339-84D3-8DD76BD95D51}" type="pres">
      <dgm:prSet presAssocID="{63DBEFDD-45DB-42B3-ADAA-45BE79B61437}" presName="sibTrans" presStyleLbl="sibTrans2D1" presStyleIdx="2" presStyleCnt="6"/>
      <dgm:spPr/>
    </dgm:pt>
    <dgm:pt modelId="{A01D8DD5-AB8A-45F0-BB1E-C73FEEE9D631}" type="pres">
      <dgm:prSet presAssocID="{63DBEFDD-45DB-42B3-ADAA-45BE79B61437}" presName="connectorText" presStyleLbl="sibTrans2D1" presStyleIdx="2" presStyleCnt="6"/>
      <dgm:spPr/>
    </dgm:pt>
    <dgm:pt modelId="{5479A8B7-D891-4A61-A166-7CC1012E2399}" type="pres">
      <dgm:prSet presAssocID="{C0BA44C5-8056-4599-BE75-AF4CEBEFE829}" presName="node" presStyleLbl="node1" presStyleIdx="3" presStyleCnt="7" custScaleX="128916">
        <dgm:presLayoutVars>
          <dgm:bulletEnabled val="1"/>
        </dgm:presLayoutVars>
      </dgm:prSet>
      <dgm:spPr/>
    </dgm:pt>
    <dgm:pt modelId="{F3722D6B-CBE6-4573-8FDF-7E9EA90282D2}" type="pres">
      <dgm:prSet presAssocID="{F5ADD0BE-BF7D-480A-9651-6C871C51107B}" presName="sibTrans" presStyleLbl="sibTrans2D1" presStyleIdx="3" presStyleCnt="6" custLinFactNeighborX="-9218"/>
      <dgm:spPr/>
    </dgm:pt>
    <dgm:pt modelId="{49F4D67A-0859-43E1-ABE8-44B2B874B730}" type="pres">
      <dgm:prSet presAssocID="{F5ADD0BE-BF7D-480A-9651-6C871C51107B}" presName="connectorText" presStyleLbl="sibTrans2D1" presStyleIdx="3" presStyleCnt="6"/>
      <dgm:spPr/>
    </dgm:pt>
    <dgm:pt modelId="{E4ECFC95-7426-47BA-BEE4-F56FBA3C2253}" type="pres">
      <dgm:prSet presAssocID="{635B4917-5D39-4F50-9140-8F67AFEFDFDC}" presName="node" presStyleLbl="node1" presStyleIdx="4" presStyleCnt="7" custScaleX="132563">
        <dgm:presLayoutVars>
          <dgm:bulletEnabled val="1"/>
        </dgm:presLayoutVars>
      </dgm:prSet>
      <dgm:spPr/>
    </dgm:pt>
    <dgm:pt modelId="{91172DB2-C0AF-40EA-A642-DFD8BCA15EF9}" type="pres">
      <dgm:prSet presAssocID="{C4CCD781-4A47-4AB6-BCFD-934C88573E1B}" presName="sibTrans" presStyleLbl="sibTrans2D1" presStyleIdx="4" presStyleCnt="6"/>
      <dgm:spPr/>
    </dgm:pt>
    <dgm:pt modelId="{9174E04F-4EE8-4F1B-A2B3-84162950E000}" type="pres">
      <dgm:prSet presAssocID="{C4CCD781-4A47-4AB6-BCFD-934C88573E1B}" presName="connectorText" presStyleLbl="sibTrans2D1" presStyleIdx="4" presStyleCnt="6"/>
      <dgm:spPr/>
    </dgm:pt>
    <dgm:pt modelId="{C6A0FB72-F79C-4B43-9233-14A16CDC3AAC}" type="pres">
      <dgm:prSet presAssocID="{E6F829E5-BF39-4D8F-83A7-6858E7E40D43}" presName="node" presStyleLbl="node1" presStyleIdx="5" presStyleCnt="7" custScaleX="151154">
        <dgm:presLayoutVars>
          <dgm:bulletEnabled val="1"/>
        </dgm:presLayoutVars>
      </dgm:prSet>
      <dgm:spPr/>
    </dgm:pt>
    <dgm:pt modelId="{98F1589E-0869-44E9-ABE2-1277E88FCA70}" type="pres">
      <dgm:prSet presAssocID="{7FF45F57-2BAD-4808-9C2E-6A9134455BCD}" presName="sibTrans" presStyleLbl="sibTrans2D1" presStyleIdx="5" presStyleCnt="6"/>
      <dgm:spPr/>
    </dgm:pt>
    <dgm:pt modelId="{6941C5C4-1256-400C-BD52-6E1F5ACC1FE2}" type="pres">
      <dgm:prSet presAssocID="{7FF45F57-2BAD-4808-9C2E-6A9134455BCD}" presName="connectorText" presStyleLbl="sibTrans2D1" presStyleIdx="5" presStyleCnt="6"/>
      <dgm:spPr/>
    </dgm:pt>
    <dgm:pt modelId="{4BDD759D-C055-4C34-B77E-D2A309D6A866}" type="pres">
      <dgm:prSet presAssocID="{B2B8CB54-B018-4E88-987D-08745349A632}" presName="node" presStyleLbl="node1" presStyleIdx="6" presStyleCnt="7" custScaleX="148769">
        <dgm:presLayoutVars>
          <dgm:bulletEnabled val="1"/>
        </dgm:presLayoutVars>
      </dgm:prSet>
      <dgm:spPr/>
    </dgm:pt>
  </dgm:ptLst>
  <dgm:cxnLst>
    <dgm:cxn modelId="{B6E36518-C29C-4AC8-A65E-79DF760C1FAA}" type="presOf" srcId="{F5ADD0BE-BF7D-480A-9651-6C871C51107B}" destId="{F3722D6B-CBE6-4573-8FDF-7E9EA90282D2}" srcOrd="0" destOrd="0" presId="urn:microsoft.com/office/officeart/2005/8/layout/process1"/>
    <dgm:cxn modelId="{56A1A424-2224-4CA3-A7E5-E73F5A3BD0CA}" type="presOf" srcId="{EFB4828E-EB13-4405-A18A-2A0E73AFD096}" destId="{38A31927-BF8E-4E8D-88AE-7F565706557E}" srcOrd="1" destOrd="0" presId="urn:microsoft.com/office/officeart/2005/8/layout/process1"/>
    <dgm:cxn modelId="{18D36734-0DB1-4958-9CA3-9BB53AF912B4}" srcId="{2D63195D-08E3-49DB-B29D-91A2859182F6}" destId="{92855C35-EF27-451E-B45E-30554DEDB978}" srcOrd="0" destOrd="0" parTransId="{690D24CB-C83B-46C8-85E9-00FBB1EF2CA6}" sibTransId="{EFB4828E-EB13-4405-A18A-2A0E73AFD096}"/>
    <dgm:cxn modelId="{1FF55F43-E6D3-47FF-B8CA-68BD080AB83E}" type="presOf" srcId="{C4CCD781-4A47-4AB6-BCFD-934C88573E1B}" destId="{9174E04F-4EE8-4F1B-A2B3-84162950E000}" srcOrd="1" destOrd="0" presId="urn:microsoft.com/office/officeart/2005/8/layout/process1"/>
    <dgm:cxn modelId="{B6D43645-590B-496C-96DE-05824586A18D}" srcId="{2D63195D-08E3-49DB-B29D-91A2859182F6}" destId="{E6F829E5-BF39-4D8F-83A7-6858E7E40D43}" srcOrd="5" destOrd="0" parTransId="{7602F01C-8B36-4FE7-9C90-3B3D1176AD35}" sibTransId="{7FF45F57-2BAD-4808-9C2E-6A9134455BCD}"/>
    <dgm:cxn modelId="{9ACF8E67-F64D-4964-B72E-A2E204D43B3D}" type="presOf" srcId="{7FF45F57-2BAD-4808-9C2E-6A9134455BCD}" destId="{98F1589E-0869-44E9-ABE2-1277E88FCA70}" srcOrd="0" destOrd="0" presId="urn:microsoft.com/office/officeart/2005/8/layout/process1"/>
    <dgm:cxn modelId="{D45AA84E-606E-4659-A00D-D0F921339777}" type="presOf" srcId="{63DBEFDD-45DB-42B3-ADAA-45BE79B61437}" destId="{A01D8DD5-AB8A-45F0-BB1E-C73FEEE9D631}" srcOrd="1" destOrd="0" presId="urn:microsoft.com/office/officeart/2005/8/layout/process1"/>
    <dgm:cxn modelId="{A2D2F26F-D679-40DB-91F4-36EA8ED61A61}" type="presOf" srcId="{C0BA44C5-8056-4599-BE75-AF4CEBEFE829}" destId="{5479A8B7-D891-4A61-A166-7CC1012E2399}" srcOrd="0" destOrd="0" presId="urn:microsoft.com/office/officeart/2005/8/layout/process1"/>
    <dgm:cxn modelId="{8E970E50-E7EA-45F8-A1B3-D680D761F54B}" type="presOf" srcId="{92855C35-EF27-451E-B45E-30554DEDB978}" destId="{765A7047-DA6B-4688-9A18-3CD38E48B41E}" srcOrd="0" destOrd="0" presId="urn:microsoft.com/office/officeart/2005/8/layout/process1"/>
    <dgm:cxn modelId="{D2C1D77D-4D71-4AD7-9790-F288C1D4E11B}" type="presOf" srcId="{E6F829E5-BF39-4D8F-83A7-6858E7E40D43}" destId="{C6A0FB72-F79C-4B43-9233-14A16CDC3AAC}" srcOrd="0" destOrd="0" presId="urn:microsoft.com/office/officeart/2005/8/layout/process1"/>
    <dgm:cxn modelId="{20E43E7E-F2B0-402B-ADDE-8478D9B94379}" type="presOf" srcId="{12F2D9D5-AC3F-4CDD-A045-0D53D92A9403}" destId="{08B6C52C-4D13-4FB1-80B3-8888285E5377}" srcOrd="0" destOrd="0" presId="urn:microsoft.com/office/officeart/2005/8/layout/process1"/>
    <dgm:cxn modelId="{6C55FE86-2D7E-4E53-9B41-73012DD90E8B}" type="presOf" srcId="{4D8BA26B-C0D3-4FE4-A91A-D16C26406461}" destId="{E19C6C88-29C0-4613-964C-DB724BC17905}" srcOrd="1" destOrd="0" presId="urn:microsoft.com/office/officeart/2005/8/layout/process1"/>
    <dgm:cxn modelId="{6903C88C-67DC-4D46-BF24-0DAF273C3E5F}" type="presOf" srcId="{EFB4828E-EB13-4405-A18A-2A0E73AFD096}" destId="{D75C795A-D857-4798-8FA3-F55BFCF15468}" srcOrd="0" destOrd="0" presId="urn:microsoft.com/office/officeart/2005/8/layout/process1"/>
    <dgm:cxn modelId="{B9CC0990-0134-438C-BAD9-D8C113355EED}" type="presOf" srcId="{635B4917-5D39-4F50-9140-8F67AFEFDFDC}" destId="{E4ECFC95-7426-47BA-BEE4-F56FBA3C2253}" srcOrd="0" destOrd="0" presId="urn:microsoft.com/office/officeart/2005/8/layout/process1"/>
    <dgm:cxn modelId="{D74D7491-4B81-4F98-9776-885E87370B01}" srcId="{2D63195D-08E3-49DB-B29D-91A2859182F6}" destId="{2D7BB4B6-17A8-4072-AFA7-EEB089076E02}" srcOrd="2" destOrd="0" parTransId="{3C8DCCD7-328E-4B5E-B7BA-927FEBA51222}" sibTransId="{63DBEFDD-45DB-42B3-ADAA-45BE79B61437}"/>
    <dgm:cxn modelId="{02BE0D92-0294-4906-95B5-6E5171D7E679}" type="presOf" srcId="{2D7BB4B6-17A8-4072-AFA7-EEB089076E02}" destId="{683FFE66-3926-497B-B23F-0813493F577D}" srcOrd="0" destOrd="0" presId="urn:microsoft.com/office/officeart/2005/8/layout/process1"/>
    <dgm:cxn modelId="{44BA5694-1413-4A4C-9317-CA605BA90B26}" type="presOf" srcId="{C4CCD781-4A47-4AB6-BCFD-934C88573E1B}" destId="{91172DB2-C0AF-40EA-A642-DFD8BCA15EF9}" srcOrd="0" destOrd="0" presId="urn:microsoft.com/office/officeart/2005/8/layout/process1"/>
    <dgm:cxn modelId="{5156F095-7B19-4CDE-8C1A-BCD2893034F0}" srcId="{2D63195D-08E3-49DB-B29D-91A2859182F6}" destId="{12F2D9D5-AC3F-4CDD-A045-0D53D92A9403}" srcOrd="1" destOrd="0" parTransId="{900B71B9-5245-4663-B992-F11E70401080}" sibTransId="{4D8BA26B-C0D3-4FE4-A91A-D16C26406461}"/>
    <dgm:cxn modelId="{A17212A5-F916-4D7A-9390-E2913E876734}" type="presOf" srcId="{B2B8CB54-B018-4E88-987D-08745349A632}" destId="{4BDD759D-C055-4C34-B77E-D2A309D6A866}" srcOrd="0" destOrd="0" presId="urn:microsoft.com/office/officeart/2005/8/layout/process1"/>
    <dgm:cxn modelId="{4EA84AB8-8E81-4190-9BDB-11B5143816FB}" srcId="{2D63195D-08E3-49DB-B29D-91A2859182F6}" destId="{B2B8CB54-B018-4E88-987D-08745349A632}" srcOrd="6" destOrd="0" parTransId="{64DA313E-4466-476A-8B4F-DC3EE2EB780A}" sibTransId="{D41E58B1-C773-4C49-9672-E36FBE186E30}"/>
    <dgm:cxn modelId="{C0F464BE-906C-4F9D-91D0-D00AC9A89C00}" srcId="{2D63195D-08E3-49DB-B29D-91A2859182F6}" destId="{635B4917-5D39-4F50-9140-8F67AFEFDFDC}" srcOrd="4" destOrd="0" parTransId="{A21499AE-476D-4872-9EDE-764E512B1377}" sibTransId="{C4CCD781-4A47-4AB6-BCFD-934C88573E1B}"/>
    <dgm:cxn modelId="{483015C3-41B7-45B0-A3A4-813A961EC8DA}" type="presOf" srcId="{2D63195D-08E3-49DB-B29D-91A2859182F6}" destId="{E0191163-109B-4CF8-939A-6A8A07063999}" srcOrd="0" destOrd="0" presId="urn:microsoft.com/office/officeart/2005/8/layout/process1"/>
    <dgm:cxn modelId="{3CAA5BC9-1DC6-4A9B-B3EE-F335EE6BE96C}" srcId="{2D63195D-08E3-49DB-B29D-91A2859182F6}" destId="{C0BA44C5-8056-4599-BE75-AF4CEBEFE829}" srcOrd="3" destOrd="0" parTransId="{96D72C6B-0C7F-4760-A524-387EDF0228E9}" sibTransId="{F5ADD0BE-BF7D-480A-9651-6C871C51107B}"/>
    <dgm:cxn modelId="{276FDCC9-C5F8-46D9-AAFB-16094124BD95}" type="presOf" srcId="{F5ADD0BE-BF7D-480A-9651-6C871C51107B}" destId="{49F4D67A-0859-43E1-ABE8-44B2B874B730}" srcOrd="1" destOrd="0" presId="urn:microsoft.com/office/officeart/2005/8/layout/process1"/>
    <dgm:cxn modelId="{AAB2BDCD-C497-4D4D-A6CB-74892B52396E}" type="presOf" srcId="{63DBEFDD-45DB-42B3-ADAA-45BE79B61437}" destId="{DFBA973A-B9D7-4339-84D3-8DD76BD95D51}" srcOrd="0" destOrd="0" presId="urn:microsoft.com/office/officeart/2005/8/layout/process1"/>
    <dgm:cxn modelId="{ED277BEC-C4DE-434A-BA5F-613ABC367A53}" type="presOf" srcId="{7FF45F57-2BAD-4808-9C2E-6A9134455BCD}" destId="{6941C5C4-1256-400C-BD52-6E1F5ACC1FE2}" srcOrd="1" destOrd="0" presId="urn:microsoft.com/office/officeart/2005/8/layout/process1"/>
    <dgm:cxn modelId="{F1C62DFF-F550-4976-8B1F-4B6BA142A8B5}" type="presOf" srcId="{4D8BA26B-C0D3-4FE4-A91A-D16C26406461}" destId="{72B0A11C-5AE4-4DBE-A74E-F45FDF0CC82B}" srcOrd="0" destOrd="0" presId="urn:microsoft.com/office/officeart/2005/8/layout/process1"/>
    <dgm:cxn modelId="{97EDCEE9-27DA-46E2-8CC8-E4AE77D16ACA}" type="presParOf" srcId="{E0191163-109B-4CF8-939A-6A8A07063999}" destId="{765A7047-DA6B-4688-9A18-3CD38E48B41E}" srcOrd="0" destOrd="0" presId="urn:microsoft.com/office/officeart/2005/8/layout/process1"/>
    <dgm:cxn modelId="{1D917BE9-B3EA-419B-9F17-D8D0463D8EAC}" type="presParOf" srcId="{E0191163-109B-4CF8-939A-6A8A07063999}" destId="{D75C795A-D857-4798-8FA3-F55BFCF15468}" srcOrd="1" destOrd="0" presId="urn:microsoft.com/office/officeart/2005/8/layout/process1"/>
    <dgm:cxn modelId="{2A8DA6AE-BA14-4522-A7BA-9E21EEB2D8DA}" type="presParOf" srcId="{D75C795A-D857-4798-8FA3-F55BFCF15468}" destId="{38A31927-BF8E-4E8D-88AE-7F565706557E}" srcOrd="0" destOrd="0" presId="urn:microsoft.com/office/officeart/2005/8/layout/process1"/>
    <dgm:cxn modelId="{F4319E75-D499-406A-83C6-8ED1888068DA}" type="presParOf" srcId="{E0191163-109B-4CF8-939A-6A8A07063999}" destId="{08B6C52C-4D13-4FB1-80B3-8888285E5377}" srcOrd="2" destOrd="0" presId="urn:microsoft.com/office/officeart/2005/8/layout/process1"/>
    <dgm:cxn modelId="{D96FF14A-CA5A-429F-B76A-2AC47BF4A5F8}" type="presParOf" srcId="{E0191163-109B-4CF8-939A-6A8A07063999}" destId="{72B0A11C-5AE4-4DBE-A74E-F45FDF0CC82B}" srcOrd="3" destOrd="0" presId="urn:microsoft.com/office/officeart/2005/8/layout/process1"/>
    <dgm:cxn modelId="{2C7CFD1B-06F8-4191-B225-F031EFE11C33}" type="presParOf" srcId="{72B0A11C-5AE4-4DBE-A74E-F45FDF0CC82B}" destId="{E19C6C88-29C0-4613-964C-DB724BC17905}" srcOrd="0" destOrd="0" presId="urn:microsoft.com/office/officeart/2005/8/layout/process1"/>
    <dgm:cxn modelId="{8A2D07A8-8312-42B7-9DF3-791AC9BC4D87}" type="presParOf" srcId="{E0191163-109B-4CF8-939A-6A8A07063999}" destId="{683FFE66-3926-497B-B23F-0813493F577D}" srcOrd="4" destOrd="0" presId="urn:microsoft.com/office/officeart/2005/8/layout/process1"/>
    <dgm:cxn modelId="{8FC9F40D-9492-4A5D-86C3-7426B6B3D470}" type="presParOf" srcId="{E0191163-109B-4CF8-939A-6A8A07063999}" destId="{DFBA973A-B9D7-4339-84D3-8DD76BD95D51}" srcOrd="5" destOrd="0" presId="urn:microsoft.com/office/officeart/2005/8/layout/process1"/>
    <dgm:cxn modelId="{F6FC30D3-9F19-483D-A810-545EB22E5593}" type="presParOf" srcId="{DFBA973A-B9D7-4339-84D3-8DD76BD95D51}" destId="{A01D8DD5-AB8A-45F0-BB1E-C73FEEE9D631}" srcOrd="0" destOrd="0" presId="urn:microsoft.com/office/officeart/2005/8/layout/process1"/>
    <dgm:cxn modelId="{E49218A0-DEEB-4705-BBA6-27B7D0318C6F}" type="presParOf" srcId="{E0191163-109B-4CF8-939A-6A8A07063999}" destId="{5479A8B7-D891-4A61-A166-7CC1012E2399}" srcOrd="6" destOrd="0" presId="urn:microsoft.com/office/officeart/2005/8/layout/process1"/>
    <dgm:cxn modelId="{CF500466-3393-4793-AE86-E5B08A68B7C0}" type="presParOf" srcId="{E0191163-109B-4CF8-939A-6A8A07063999}" destId="{F3722D6B-CBE6-4573-8FDF-7E9EA90282D2}" srcOrd="7" destOrd="0" presId="urn:microsoft.com/office/officeart/2005/8/layout/process1"/>
    <dgm:cxn modelId="{592491B3-ACA8-4CE1-9ABE-75ED94225C70}" type="presParOf" srcId="{F3722D6B-CBE6-4573-8FDF-7E9EA90282D2}" destId="{49F4D67A-0859-43E1-ABE8-44B2B874B730}" srcOrd="0" destOrd="0" presId="urn:microsoft.com/office/officeart/2005/8/layout/process1"/>
    <dgm:cxn modelId="{C4126306-8ADC-4770-AB9D-A7B9D67EF837}" type="presParOf" srcId="{E0191163-109B-4CF8-939A-6A8A07063999}" destId="{E4ECFC95-7426-47BA-BEE4-F56FBA3C2253}" srcOrd="8" destOrd="0" presId="urn:microsoft.com/office/officeart/2005/8/layout/process1"/>
    <dgm:cxn modelId="{81E1F3FB-4F74-43EA-B3A0-60835A472469}" type="presParOf" srcId="{E0191163-109B-4CF8-939A-6A8A07063999}" destId="{91172DB2-C0AF-40EA-A642-DFD8BCA15EF9}" srcOrd="9" destOrd="0" presId="urn:microsoft.com/office/officeart/2005/8/layout/process1"/>
    <dgm:cxn modelId="{9F5B1C75-161B-477F-9408-08FE2128D0CB}" type="presParOf" srcId="{91172DB2-C0AF-40EA-A642-DFD8BCA15EF9}" destId="{9174E04F-4EE8-4F1B-A2B3-84162950E000}" srcOrd="0" destOrd="0" presId="urn:microsoft.com/office/officeart/2005/8/layout/process1"/>
    <dgm:cxn modelId="{9F910D1C-05DB-4059-BA54-F1638398E9D6}" type="presParOf" srcId="{E0191163-109B-4CF8-939A-6A8A07063999}" destId="{C6A0FB72-F79C-4B43-9233-14A16CDC3AAC}" srcOrd="10" destOrd="0" presId="urn:microsoft.com/office/officeart/2005/8/layout/process1"/>
    <dgm:cxn modelId="{CAA045F0-FA79-43CB-821A-966653C73A21}" type="presParOf" srcId="{E0191163-109B-4CF8-939A-6A8A07063999}" destId="{98F1589E-0869-44E9-ABE2-1277E88FCA70}" srcOrd="11" destOrd="0" presId="urn:microsoft.com/office/officeart/2005/8/layout/process1"/>
    <dgm:cxn modelId="{CE1F0D57-CB56-4625-A236-A73ED58229FC}" type="presParOf" srcId="{98F1589E-0869-44E9-ABE2-1277E88FCA70}" destId="{6941C5C4-1256-400C-BD52-6E1F5ACC1FE2}" srcOrd="0" destOrd="0" presId="urn:microsoft.com/office/officeart/2005/8/layout/process1"/>
    <dgm:cxn modelId="{8EC25A38-838E-4AB6-BEBF-D230B93D3ED1}" type="presParOf" srcId="{E0191163-109B-4CF8-939A-6A8A07063999}" destId="{4BDD759D-C055-4C34-B77E-D2A309D6A866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21EFE9-D964-46B4-987D-FCB98E54007F}">
      <dsp:nvSpPr>
        <dsp:cNvPr id="0" name=""/>
        <dsp:cNvSpPr/>
      </dsp:nvSpPr>
      <dsp:spPr>
        <a:xfrm>
          <a:off x="6701366" y="3689488"/>
          <a:ext cx="3670536" cy="1253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016"/>
              </a:lnTo>
              <a:lnTo>
                <a:pt x="3670536" y="617016"/>
              </a:lnTo>
              <a:lnTo>
                <a:pt x="3670536" y="125349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E78F81-2046-41C3-8707-3190DC536591}">
      <dsp:nvSpPr>
        <dsp:cNvPr id="0" name=""/>
        <dsp:cNvSpPr/>
      </dsp:nvSpPr>
      <dsp:spPr>
        <a:xfrm>
          <a:off x="3034061" y="3689488"/>
          <a:ext cx="3667304" cy="1272948"/>
        </a:xfrm>
        <a:custGeom>
          <a:avLst/>
          <a:gdLst/>
          <a:ahLst/>
          <a:cxnLst/>
          <a:rect l="0" t="0" r="0" b="0"/>
          <a:pathLst>
            <a:path>
              <a:moveTo>
                <a:pt x="3667304" y="0"/>
              </a:moveTo>
              <a:lnTo>
                <a:pt x="3667304" y="636474"/>
              </a:lnTo>
              <a:lnTo>
                <a:pt x="0" y="636474"/>
              </a:lnTo>
              <a:lnTo>
                <a:pt x="0" y="1272948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D85ED0-5166-47A2-A793-0222FE94FCF1}">
      <dsp:nvSpPr>
        <dsp:cNvPr id="0" name=""/>
        <dsp:cNvSpPr/>
      </dsp:nvSpPr>
      <dsp:spPr>
        <a:xfrm>
          <a:off x="3231974" y="1772730"/>
          <a:ext cx="6938783" cy="191675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400" kern="1200" dirty="0"/>
            <a:t>Vietos plėtros strategijos keitimo iniciatoriai </a:t>
          </a:r>
        </a:p>
      </dsp:txBody>
      <dsp:txXfrm>
        <a:off x="3231974" y="1772730"/>
        <a:ext cx="6938783" cy="1916757"/>
      </dsp:txXfrm>
    </dsp:sp>
    <dsp:sp modelId="{7D18066B-9391-4EE3-BCD8-947A32F1F7E1}">
      <dsp:nvSpPr>
        <dsp:cNvPr id="0" name=""/>
        <dsp:cNvSpPr/>
      </dsp:nvSpPr>
      <dsp:spPr>
        <a:xfrm>
          <a:off x="3231" y="4962436"/>
          <a:ext cx="6061660" cy="219998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400" kern="1200" dirty="0"/>
            <a:t>Miesto VVG </a:t>
          </a:r>
        </a:p>
      </dsp:txBody>
      <dsp:txXfrm>
        <a:off x="3231" y="4962436"/>
        <a:ext cx="6061660" cy="2199988"/>
      </dsp:txXfrm>
    </dsp:sp>
    <dsp:sp modelId="{02A8D905-5D33-42DE-B174-9E454D0C6C62}">
      <dsp:nvSpPr>
        <dsp:cNvPr id="0" name=""/>
        <dsp:cNvSpPr/>
      </dsp:nvSpPr>
      <dsp:spPr>
        <a:xfrm>
          <a:off x="7341072" y="4942978"/>
          <a:ext cx="6061660" cy="216674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400" kern="1200" dirty="0"/>
            <a:t>Vidaus reikalų ministerija (VRM)</a:t>
          </a:r>
        </a:p>
      </dsp:txBody>
      <dsp:txXfrm>
        <a:off x="7341072" y="4942978"/>
        <a:ext cx="6061660" cy="21667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8DB08-12E7-4094-B4C9-036C2E23E247}">
      <dsp:nvSpPr>
        <dsp:cNvPr id="0" name=""/>
        <dsp:cNvSpPr/>
      </dsp:nvSpPr>
      <dsp:spPr>
        <a:xfrm>
          <a:off x="8107862" y="3310657"/>
          <a:ext cx="4286761" cy="1272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6000"/>
              </a:lnTo>
              <a:lnTo>
                <a:pt x="4286761" y="636000"/>
              </a:lnTo>
              <a:lnTo>
                <a:pt x="4286761" y="127200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256A7E-55A4-4855-B618-957794154E00}">
      <dsp:nvSpPr>
        <dsp:cNvPr id="0" name=""/>
        <dsp:cNvSpPr/>
      </dsp:nvSpPr>
      <dsp:spPr>
        <a:xfrm>
          <a:off x="3658708" y="3310657"/>
          <a:ext cx="4449153" cy="1272000"/>
        </a:xfrm>
        <a:custGeom>
          <a:avLst/>
          <a:gdLst/>
          <a:ahLst/>
          <a:cxnLst/>
          <a:rect l="0" t="0" r="0" b="0"/>
          <a:pathLst>
            <a:path>
              <a:moveTo>
                <a:pt x="4449153" y="0"/>
              </a:moveTo>
              <a:lnTo>
                <a:pt x="4449153" y="636000"/>
              </a:lnTo>
              <a:lnTo>
                <a:pt x="0" y="636000"/>
              </a:lnTo>
              <a:lnTo>
                <a:pt x="0" y="127200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10A077-8F00-42BA-B680-63FBCE337696}">
      <dsp:nvSpPr>
        <dsp:cNvPr id="0" name=""/>
        <dsp:cNvSpPr/>
      </dsp:nvSpPr>
      <dsp:spPr>
        <a:xfrm>
          <a:off x="5023110" y="1295809"/>
          <a:ext cx="6169503" cy="201484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5400" kern="1200" dirty="0">
              <a:latin typeface="+mj-lt"/>
              <a:cs typeface="Times New Roman" panose="02020603050405020304" pitchFamily="18" charset="0"/>
            </a:rPr>
            <a:t>VPS keitimai  </a:t>
          </a:r>
        </a:p>
      </dsp:txBody>
      <dsp:txXfrm>
        <a:off x="5023110" y="1295809"/>
        <a:ext cx="6169503" cy="2014848"/>
      </dsp:txXfrm>
    </dsp:sp>
    <dsp:sp modelId="{FBD252E1-29B7-4D3E-88F0-B9289AC7E232}">
      <dsp:nvSpPr>
        <dsp:cNvPr id="0" name=""/>
        <dsp:cNvSpPr/>
      </dsp:nvSpPr>
      <dsp:spPr>
        <a:xfrm>
          <a:off x="7947" y="4582657"/>
          <a:ext cx="7301522" cy="302857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4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400" b="1" kern="1200" dirty="0">
              <a:latin typeface="+mj-lt"/>
              <a:cs typeface="Times New Roman" panose="02020603050405020304" pitchFamily="18" charset="0"/>
            </a:rPr>
            <a:t>Esminis keitimas </a:t>
          </a:r>
        </a:p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400" b="0" kern="1200" dirty="0">
              <a:latin typeface="+mj-lt"/>
              <a:cs typeface="Times New Roman" panose="02020603050405020304" pitchFamily="18" charset="0"/>
            </a:rPr>
            <a:t> </a:t>
          </a:r>
          <a:r>
            <a:rPr lang="lt-LT" sz="4400" b="0" i="1" kern="1200" noProof="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inicijuojamas ne dažniau kaip </a:t>
          </a:r>
          <a:r>
            <a:rPr lang="en-US" sz="4400" b="0" i="1" kern="12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2</a:t>
          </a:r>
          <a:r>
            <a:rPr lang="lt-LT" sz="4400" b="0" i="1" kern="1200" noProof="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 kartus </a:t>
          </a:r>
          <a:r>
            <a:rPr lang="en-US" sz="4400" b="0" i="1" kern="12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per </a:t>
          </a:r>
          <a:r>
            <a:rPr lang="en-US" sz="4400" b="0" i="1" kern="1200" dirty="0" err="1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metus</a:t>
          </a:r>
          <a:endParaRPr lang="lt-LT" sz="4400" b="0" i="1" kern="1200" dirty="0">
            <a:latin typeface="+mj-lt"/>
            <a:cs typeface="Times New Roman" panose="02020603050405020304" pitchFamily="18" charset="0"/>
          </a:endParaRPr>
        </a:p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4400" kern="1200" dirty="0"/>
        </a:p>
      </dsp:txBody>
      <dsp:txXfrm>
        <a:off x="7947" y="4582657"/>
        <a:ext cx="7301522" cy="3028571"/>
      </dsp:txXfrm>
    </dsp:sp>
    <dsp:sp modelId="{7D672FB2-A8A1-4D1F-A884-9B986E7BCD89}">
      <dsp:nvSpPr>
        <dsp:cNvPr id="0" name=""/>
        <dsp:cNvSpPr/>
      </dsp:nvSpPr>
      <dsp:spPr>
        <a:xfrm>
          <a:off x="8581470" y="4582657"/>
          <a:ext cx="7626306" cy="302857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400" b="1" kern="1200" dirty="0">
              <a:latin typeface="+mj-lt"/>
              <a:cs typeface="Times New Roman" panose="02020603050405020304" pitchFamily="18" charset="0"/>
            </a:rPr>
            <a:t>Neesminis keitimas</a:t>
          </a:r>
        </a:p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400" kern="1200" dirty="0">
              <a:latin typeface="+mj-lt"/>
              <a:cs typeface="Times New Roman" panose="02020603050405020304" pitchFamily="18" charset="0"/>
            </a:rPr>
            <a:t> </a:t>
          </a:r>
          <a:r>
            <a:rPr lang="lt-LT" sz="4400" b="0" i="1" kern="1200" noProof="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inicijuojamas ne dažniau kaip </a:t>
          </a:r>
          <a:r>
            <a:rPr lang="en-US" sz="4400" b="0" i="1" kern="1200" noProof="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            </a:t>
          </a:r>
          <a:r>
            <a:rPr lang="lt-LT" sz="4400" b="0" i="1" kern="1200" noProof="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1 kartą per ketvirtį</a:t>
          </a:r>
          <a:r>
            <a:rPr lang="en-US" sz="5400" kern="12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rPr>
            <a:t>​</a:t>
          </a:r>
          <a:endParaRPr lang="lt-LT" sz="5400" kern="1200" dirty="0">
            <a:latin typeface="+mj-lt"/>
          </a:endParaRPr>
        </a:p>
      </dsp:txBody>
      <dsp:txXfrm>
        <a:off x="8581470" y="4582657"/>
        <a:ext cx="7626306" cy="30285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515D28-F428-4080-85DF-8B3F88EDD022}">
      <dsp:nvSpPr>
        <dsp:cNvPr id="0" name=""/>
        <dsp:cNvSpPr/>
      </dsp:nvSpPr>
      <dsp:spPr>
        <a:xfrm>
          <a:off x="5245638" y="4246481"/>
          <a:ext cx="927403" cy="3534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63701" y="0"/>
              </a:lnTo>
              <a:lnTo>
                <a:pt x="463701" y="3534312"/>
              </a:lnTo>
              <a:lnTo>
                <a:pt x="927403" y="3534312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300" kern="1200"/>
        </a:p>
      </dsp:txBody>
      <dsp:txXfrm>
        <a:off x="5617991" y="5922288"/>
        <a:ext cx="182698" cy="182698"/>
      </dsp:txXfrm>
    </dsp:sp>
    <dsp:sp modelId="{1733E41C-2D8D-4815-9D7B-287F39D09023}">
      <dsp:nvSpPr>
        <dsp:cNvPr id="0" name=""/>
        <dsp:cNvSpPr/>
      </dsp:nvSpPr>
      <dsp:spPr>
        <a:xfrm>
          <a:off x="5245638" y="4246481"/>
          <a:ext cx="927403" cy="1767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63701" y="0"/>
              </a:lnTo>
              <a:lnTo>
                <a:pt x="463701" y="1767156"/>
              </a:lnTo>
              <a:lnTo>
                <a:pt x="927403" y="1767156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700" kern="1200"/>
        </a:p>
      </dsp:txBody>
      <dsp:txXfrm>
        <a:off x="5659447" y="5080166"/>
        <a:ext cx="99786" cy="99786"/>
      </dsp:txXfrm>
    </dsp:sp>
    <dsp:sp modelId="{E09E8722-21AB-448E-BE21-9373D59FD339}">
      <dsp:nvSpPr>
        <dsp:cNvPr id="0" name=""/>
        <dsp:cNvSpPr/>
      </dsp:nvSpPr>
      <dsp:spPr>
        <a:xfrm>
          <a:off x="5245638" y="4200761"/>
          <a:ext cx="9274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927403" y="4572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500" kern="1200"/>
        </a:p>
      </dsp:txBody>
      <dsp:txXfrm>
        <a:off x="5686155" y="4223296"/>
        <a:ext cx="46370" cy="46370"/>
      </dsp:txXfrm>
    </dsp:sp>
    <dsp:sp modelId="{9AF19C70-F576-460D-B4B8-1A300DFE5D92}">
      <dsp:nvSpPr>
        <dsp:cNvPr id="0" name=""/>
        <dsp:cNvSpPr/>
      </dsp:nvSpPr>
      <dsp:spPr>
        <a:xfrm>
          <a:off x="5245638" y="2479325"/>
          <a:ext cx="927403" cy="1767156"/>
        </a:xfrm>
        <a:custGeom>
          <a:avLst/>
          <a:gdLst/>
          <a:ahLst/>
          <a:cxnLst/>
          <a:rect l="0" t="0" r="0" b="0"/>
          <a:pathLst>
            <a:path>
              <a:moveTo>
                <a:pt x="0" y="1767156"/>
              </a:moveTo>
              <a:lnTo>
                <a:pt x="463701" y="1767156"/>
              </a:lnTo>
              <a:lnTo>
                <a:pt x="463701" y="0"/>
              </a:lnTo>
              <a:lnTo>
                <a:pt x="927403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700" kern="1200"/>
        </a:p>
      </dsp:txBody>
      <dsp:txXfrm>
        <a:off x="5659447" y="3313010"/>
        <a:ext cx="99786" cy="99786"/>
      </dsp:txXfrm>
    </dsp:sp>
    <dsp:sp modelId="{A9022A0A-53AE-4583-9653-A1E3B3737AA3}">
      <dsp:nvSpPr>
        <dsp:cNvPr id="0" name=""/>
        <dsp:cNvSpPr/>
      </dsp:nvSpPr>
      <dsp:spPr>
        <a:xfrm>
          <a:off x="5245638" y="712169"/>
          <a:ext cx="927403" cy="3534312"/>
        </a:xfrm>
        <a:custGeom>
          <a:avLst/>
          <a:gdLst/>
          <a:ahLst/>
          <a:cxnLst/>
          <a:rect l="0" t="0" r="0" b="0"/>
          <a:pathLst>
            <a:path>
              <a:moveTo>
                <a:pt x="0" y="3534312"/>
              </a:moveTo>
              <a:lnTo>
                <a:pt x="463701" y="3534312"/>
              </a:lnTo>
              <a:lnTo>
                <a:pt x="463701" y="0"/>
              </a:lnTo>
              <a:lnTo>
                <a:pt x="927403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300" kern="1200"/>
        </a:p>
      </dsp:txBody>
      <dsp:txXfrm>
        <a:off x="5617991" y="2387976"/>
        <a:ext cx="182698" cy="182698"/>
      </dsp:txXfrm>
    </dsp:sp>
    <dsp:sp modelId="{0FE6C41E-BBB2-437C-8192-387C4ED16ED3}">
      <dsp:nvSpPr>
        <dsp:cNvPr id="0" name=""/>
        <dsp:cNvSpPr/>
      </dsp:nvSpPr>
      <dsp:spPr>
        <a:xfrm>
          <a:off x="1274223" y="2244682"/>
          <a:ext cx="3939232" cy="40035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latin typeface="+mj-lt"/>
              <a:cs typeface="Times New Roman" panose="02020603050405020304" pitchFamily="18" charset="0"/>
            </a:rPr>
            <a:t>VPS </a:t>
          </a:r>
          <a:r>
            <a:rPr lang="en-US" sz="4400" kern="1200" dirty="0" err="1">
              <a:latin typeface="+mj-lt"/>
              <a:cs typeface="Times New Roman" panose="02020603050405020304" pitchFamily="18" charset="0"/>
            </a:rPr>
            <a:t>esminis</a:t>
          </a:r>
          <a:r>
            <a:rPr lang="en-US" sz="4400" kern="1200" dirty="0">
              <a:latin typeface="+mj-lt"/>
              <a:cs typeface="Times New Roman" panose="02020603050405020304" pitchFamily="18" charset="0"/>
            </a:rPr>
            <a:t> </a:t>
          </a:r>
          <a:r>
            <a:rPr lang="en-US" sz="4400" kern="1200" dirty="0" err="1">
              <a:latin typeface="+mj-lt"/>
              <a:cs typeface="Times New Roman" panose="02020603050405020304" pitchFamily="18" charset="0"/>
            </a:rPr>
            <a:t>keitimas</a:t>
          </a:r>
          <a:endParaRPr lang="lt-LT" sz="4400" kern="1200" dirty="0">
            <a:latin typeface="+mj-lt"/>
            <a:cs typeface="Times New Roman" panose="02020603050405020304" pitchFamily="18" charset="0"/>
          </a:endParaRPr>
        </a:p>
      </dsp:txBody>
      <dsp:txXfrm>
        <a:off x="1274223" y="2244682"/>
        <a:ext cx="3939232" cy="4003598"/>
      </dsp:txXfrm>
    </dsp:sp>
    <dsp:sp modelId="{E7371B1C-9F55-4643-9EC9-5106A401DF6E}">
      <dsp:nvSpPr>
        <dsp:cNvPr id="0" name=""/>
        <dsp:cNvSpPr/>
      </dsp:nvSpPr>
      <dsp:spPr>
        <a:xfrm>
          <a:off x="6173041" y="5306"/>
          <a:ext cx="10165130" cy="14137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K</a:t>
          </a:r>
          <a:r>
            <a:rPr lang="lt-LT" sz="3200" kern="1200" dirty="0" err="1"/>
            <a:t>eičiamas</a:t>
          </a:r>
          <a:r>
            <a:rPr lang="lt-LT" sz="3200" kern="1200" dirty="0"/>
            <a:t> </a:t>
          </a:r>
          <a:r>
            <a:rPr lang="en-US" sz="3200" kern="1200" dirty="0"/>
            <a:t>VPS </a:t>
          </a:r>
          <a:r>
            <a:rPr lang="lt-LT" sz="3200" kern="1200" dirty="0"/>
            <a:t>tikslas (-ai), uždavinys (-</a:t>
          </a:r>
          <a:r>
            <a:rPr lang="lt-LT" sz="3200" kern="1200" dirty="0" err="1"/>
            <a:t>iai</a:t>
          </a:r>
          <a:r>
            <a:rPr lang="lt-LT" sz="3200" kern="1200" dirty="0"/>
            <a:t>) ir (ar) uždaviniui (-</a:t>
          </a:r>
          <a:r>
            <a:rPr lang="lt-LT" sz="3200" kern="1200" dirty="0" err="1"/>
            <a:t>iams</a:t>
          </a:r>
          <a:r>
            <a:rPr lang="lt-LT" sz="3200" kern="1200" dirty="0"/>
            <a:t>) įgyvendinti numatytas finansinis veiksmų planas</a:t>
          </a:r>
          <a:r>
            <a:rPr lang="en-US" sz="3200" kern="1200" dirty="0"/>
            <a:t>.  </a:t>
          </a:r>
          <a:endParaRPr lang="lt-LT" sz="3200" kern="1200" dirty="0"/>
        </a:p>
      </dsp:txBody>
      <dsp:txXfrm>
        <a:off x="6173041" y="5306"/>
        <a:ext cx="10165130" cy="1413724"/>
      </dsp:txXfrm>
    </dsp:sp>
    <dsp:sp modelId="{1A1467F2-690E-4A49-B299-C29946C801EE}">
      <dsp:nvSpPr>
        <dsp:cNvPr id="0" name=""/>
        <dsp:cNvSpPr/>
      </dsp:nvSpPr>
      <dsp:spPr>
        <a:xfrm>
          <a:off x="6173041" y="1772463"/>
          <a:ext cx="10203015" cy="14137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K</a:t>
          </a:r>
          <a:r>
            <a:rPr lang="lt-LT" sz="3200" kern="1200" dirty="0" err="1"/>
            <a:t>eičiama</a:t>
          </a:r>
          <a:r>
            <a:rPr lang="lt-LT" sz="3200" kern="1200" dirty="0"/>
            <a:t> (-</a:t>
          </a:r>
          <a:r>
            <a:rPr lang="lt-LT" sz="3200" kern="1200" dirty="0" err="1"/>
            <a:t>os</a:t>
          </a:r>
          <a:r>
            <a:rPr lang="lt-LT" sz="3200" kern="1200" dirty="0"/>
            <a:t>) </a:t>
          </a:r>
          <a:r>
            <a:rPr lang="en-US" sz="3200" kern="1200" dirty="0"/>
            <a:t>VPS </a:t>
          </a:r>
          <a:r>
            <a:rPr lang="lt-LT" sz="3200" kern="1200" dirty="0"/>
            <a:t>tikslinė (-ės) grupė (-ės)</a:t>
          </a:r>
          <a:r>
            <a:rPr lang="en-US" sz="3200" kern="1200" dirty="0"/>
            <a:t>.</a:t>
          </a:r>
          <a:endParaRPr lang="lt-LT" sz="3200" kern="1200" dirty="0"/>
        </a:p>
      </dsp:txBody>
      <dsp:txXfrm>
        <a:off x="6173041" y="1772463"/>
        <a:ext cx="10203015" cy="1413724"/>
      </dsp:txXfrm>
    </dsp:sp>
    <dsp:sp modelId="{0978C855-CF21-437E-8505-7B9006761CE7}">
      <dsp:nvSpPr>
        <dsp:cNvPr id="0" name=""/>
        <dsp:cNvSpPr/>
      </dsp:nvSpPr>
      <dsp:spPr>
        <a:xfrm>
          <a:off x="6173041" y="3539619"/>
          <a:ext cx="10226524" cy="14137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K</a:t>
          </a:r>
          <a:r>
            <a:rPr lang="lt-LT" sz="3200" kern="1200" dirty="0" err="1"/>
            <a:t>eičiamas</a:t>
          </a:r>
          <a:r>
            <a:rPr lang="lt-LT" sz="3200" kern="1200" dirty="0"/>
            <a:t> </a:t>
          </a:r>
          <a:r>
            <a:rPr lang="en-US" sz="3200" kern="1200" dirty="0"/>
            <a:t>VPS </a:t>
          </a:r>
          <a:r>
            <a:rPr lang="lt-LT" sz="3200" kern="1200" dirty="0"/>
            <a:t>rezultato ir produkto rodiklių sąrašas. </a:t>
          </a:r>
        </a:p>
      </dsp:txBody>
      <dsp:txXfrm>
        <a:off x="6173041" y="3539619"/>
        <a:ext cx="10226524" cy="1413724"/>
      </dsp:txXfrm>
    </dsp:sp>
    <dsp:sp modelId="{76BE6864-C409-4C8B-8C1C-10CA50DD5E7B}">
      <dsp:nvSpPr>
        <dsp:cNvPr id="0" name=""/>
        <dsp:cNvSpPr/>
      </dsp:nvSpPr>
      <dsp:spPr>
        <a:xfrm>
          <a:off x="6173041" y="5306775"/>
          <a:ext cx="10154836" cy="14137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3200" kern="1200" dirty="0"/>
            <a:t>Mažinamas bent vieno iš VPS rodiklių planuojamas kiekybinis pokytis daugiau nei 10 proc. nuo pradinės VPS nustatytos reikšmės</a:t>
          </a:r>
          <a:r>
            <a:rPr lang="lt-LT" sz="2800" kern="1200" dirty="0"/>
            <a:t>.</a:t>
          </a:r>
        </a:p>
      </dsp:txBody>
      <dsp:txXfrm>
        <a:off x="6173041" y="5306775"/>
        <a:ext cx="10154836" cy="1413724"/>
      </dsp:txXfrm>
    </dsp:sp>
    <dsp:sp modelId="{447C42C3-9200-403F-A69D-5821E2B90141}">
      <dsp:nvSpPr>
        <dsp:cNvPr id="0" name=""/>
        <dsp:cNvSpPr/>
      </dsp:nvSpPr>
      <dsp:spPr>
        <a:xfrm>
          <a:off x="6173041" y="7073931"/>
          <a:ext cx="10166660" cy="14137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3200" kern="1200"/>
            <a:t>Keičiamos VPS </a:t>
          </a:r>
          <a:r>
            <a:rPr lang="lt-LT" sz="3200" kern="1200" dirty="0"/>
            <a:t>įgyvendinti numatytos finansavimo lėšų sumos.</a:t>
          </a:r>
        </a:p>
      </dsp:txBody>
      <dsp:txXfrm>
        <a:off x="6173041" y="7073931"/>
        <a:ext cx="10166660" cy="14137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9E8722-21AB-448E-BE21-9373D59FD339}">
      <dsp:nvSpPr>
        <dsp:cNvPr id="0" name=""/>
        <dsp:cNvSpPr/>
      </dsp:nvSpPr>
      <dsp:spPr>
        <a:xfrm>
          <a:off x="4824822" y="4319972"/>
          <a:ext cx="1074780" cy="2897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7390" y="0"/>
              </a:lnTo>
              <a:lnTo>
                <a:pt x="537390" y="2897712"/>
              </a:lnTo>
              <a:lnTo>
                <a:pt x="1074780" y="2897712"/>
              </a:lnTo>
            </a:path>
          </a:pathLst>
        </a:custGeom>
        <a:noFill/>
        <a:ln w="952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100" kern="1200"/>
        </a:p>
      </dsp:txBody>
      <dsp:txXfrm>
        <a:off x="5284947" y="5691563"/>
        <a:ext cx="154530" cy="154530"/>
      </dsp:txXfrm>
    </dsp:sp>
    <dsp:sp modelId="{9AF19C70-F576-460D-B4B8-1A300DFE5D92}">
      <dsp:nvSpPr>
        <dsp:cNvPr id="0" name=""/>
        <dsp:cNvSpPr/>
      </dsp:nvSpPr>
      <dsp:spPr>
        <a:xfrm>
          <a:off x="4824822" y="4319972"/>
          <a:ext cx="1074780" cy="306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7390" y="0"/>
              </a:lnTo>
              <a:lnTo>
                <a:pt x="537390" y="306615"/>
              </a:lnTo>
              <a:lnTo>
                <a:pt x="1074780" y="306615"/>
              </a:lnTo>
            </a:path>
          </a:pathLst>
        </a:custGeom>
        <a:noFill/>
        <a:ln w="952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500" kern="1200"/>
        </a:p>
      </dsp:txBody>
      <dsp:txXfrm>
        <a:off x="5334270" y="4445338"/>
        <a:ext cx="55883" cy="55883"/>
      </dsp:txXfrm>
    </dsp:sp>
    <dsp:sp modelId="{A9022A0A-53AE-4583-9653-A1E3B3737AA3}">
      <dsp:nvSpPr>
        <dsp:cNvPr id="0" name=""/>
        <dsp:cNvSpPr/>
      </dsp:nvSpPr>
      <dsp:spPr>
        <a:xfrm>
          <a:off x="4824822" y="1728874"/>
          <a:ext cx="1074780" cy="2591097"/>
        </a:xfrm>
        <a:custGeom>
          <a:avLst/>
          <a:gdLst/>
          <a:ahLst/>
          <a:cxnLst/>
          <a:rect l="0" t="0" r="0" b="0"/>
          <a:pathLst>
            <a:path>
              <a:moveTo>
                <a:pt x="0" y="2591097"/>
              </a:moveTo>
              <a:lnTo>
                <a:pt x="537390" y="2591097"/>
              </a:lnTo>
              <a:lnTo>
                <a:pt x="537390" y="0"/>
              </a:lnTo>
              <a:lnTo>
                <a:pt x="1074780" y="0"/>
              </a:lnTo>
            </a:path>
          </a:pathLst>
        </a:custGeom>
        <a:noFill/>
        <a:ln w="952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000" kern="1200"/>
        </a:p>
      </dsp:txBody>
      <dsp:txXfrm>
        <a:off x="5292083" y="2954294"/>
        <a:ext cx="140258" cy="140258"/>
      </dsp:txXfrm>
    </dsp:sp>
    <dsp:sp modelId="{0FE6C41E-BBB2-437C-8192-387C4ED16ED3}">
      <dsp:nvSpPr>
        <dsp:cNvPr id="0" name=""/>
        <dsp:cNvSpPr/>
      </dsp:nvSpPr>
      <dsp:spPr>
        <a:xfrm>
          <a:off x="222295" y="2000060"/>
          <a:ext cx="4565229" cy="463982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latin typeface="+mj-lt"/>
              <a:cs typeface="Times New Roman" panose="02020603050405020304" pitchFamily="18" charset="0"/>
            </a:rPr>
            <a:t>VPS </a:t>
          </a:r>
          <a:r>
            <a:rPr lang="en-US" sz="4400" kern="1200" dirty="0" err="1">
              <a:latin typeface="+mj-lt"/>
              <a:cs typeface="Times New Roman" panose="02020603050405020304" pitchFamily="18" charset="0"/>
            </a:rPr>
            <a:t>neesminis</a:t>
          </a:r>
          <a:r>
            <a:rPr lang="en-US" sz="4400" kern="1200" dirty="0">
              <a:latin typeface="+mj-lt"/>
              <a:cs typeface="Times New Roman" panose="02020603050405020304" pitchFamily="18" charset="0"/>
            </a:rPr>
            <a:t> </a:t>
          </a:r>
          <a:r>
            <a:rPr lang="en-US" sz="4400" kern="1200" dirty="0" err="1">
              <a:latin typeface="+mj-lt"/>
              <a:cs typeface="Times New Roman" panose="02020603050405020304" pitchFamily="18" charset="0"/>
            </a:rPr>
            <a:t>keitimas</a:t>
          </a:r>
          <a:endParaRPr lang="lt-LT" sz="4400" kern="1200" dirty="0">
            <a:latin typeface="+mj-lt"/>
            <a:cs typeface="Times New Roman" panose="02020603050405020304" pitchFamily="18" charset="0"/>
          </a:endParaRPr>
        </a:p>
      </dsp:txBody>
      <dsp:txXfrm>
        <a:off x="222295" y="2000060"/>
        <a:ext cx="4565229" cy="4639823"/>
      </dsp:txXfrm>
    </dsp:sp>
    <dsp:sp modelId="{E7371B1C-9F55-4643-9EC9-5106A401DF6E}">
      <dsp:nvSpPr>
        <dsp:cNvPr id="0" name=""/>
        <dsp:cNvSpPr/>
      </dsp:nvSpPr>
      <dsp:spPr>
        <a:xfrm>
          <a:off x="5899602" y="447469"/>
          <a:ext cx="11376818" cy="25628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3200" kern="1200" dirty="0"/>
            <a:t>Pakeičiamas VPS tikslams, uždaviniams įgyvendinti numatytas finansinis veiksmų planas, sujungiant kelis tam pačiam uždaviniui įgyvendinti numatytus veiksmus į vieną veiksmą, kai nekeičiama sujungiamų veiksmų esmė.</a:t>
          </a:r>
        </a:p>
      </dsp:txBody>
      <dsp:txXfrm>
        <a:off x="5899602" y="447469"/>
        <a:ext cx="11376818" cy="2562810"/>
      </dsp:txXfrm>
    </dsp:sp>
    <dsp:sp modelId="{1A1467F2-690E-4A49-B299-C29946C801EE}">
      <dsp:nvSpPr>
        <dsp:cNvPr id="0" name=""/>
        <dsp:cNvSpPr/>
      </dsp:nvSpPr>
      <dsp:spPr>
        <a:xfrm>
          <a:off x="5899602" y="3419876"/>
          <a:ext cx="11523203" cy="241342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3200" kern="1200" dirty="0"/>
            <a:t>Keičiamos VPS įgyvendinti suplanuotos finansavimo ir (arba) prisidėjimo lėšos pagal strategijos veiksmus įgyvendinančių vietos plėtros projektų (toliau – VPP) sutartis ir (arba) baigtų VPP išmokėjimus.</a:t>
          </a:r>
          <a:r>
            <a:rPr lang="en-US" sz="3200" kern="1200" dirty="0"/>
            <a:t>*</a:t>
          </a:r>
        </a:p>
      </dsp:txBody>
      <dsp:txXfrm>
        <a:off x="5899602" y="3419876"/>
        <a:ext cx="11523203" cy="2413422"/>
      </dsp:txXfrm>
    </dsp:sp>
    <dsp:sp modelId="{0978C855-CF21-437E-8505-7B9006761CE7}">
      <dsp:nvSpPr>
        <dsp:cNvPr id="0" name=""/>
        <dsp:cNvSpPr/>
      </dsp:nvSpPr>
      <dsp:spPr>
        <a:xfrm>
          <a:off x="5899602" y="6242894"/>
          <a:ext cx="11557005" cy="19495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K</a:t>
          </a:r>
          <a:r>
            <a:rPr lang="lt-LT" sz="3200" kern="1200" dirty="0"/>
            <a:t>ai atliekami kitokio pobūdžio, nei numatytais </a:t>
          </a:r>
          <a:r>
            <a:rPr lang="en-US" sz="3200" kern="1200" dirty="0"/>
            <a:t>VPS </a:t>
          </a:r>
          <a:r>
            <a:rPr lang="en-US" sz="3200" kern="1200" dirty="0" err="1"/>
            <a:t>esmini</a:t>
          </a:r>
          <a:r>
            <a:rPr lang="lt-LT" sz="3200" kern="1200" dirty="0"/>
            <a:t>ų keitimų atvejais, </a:t>
          </a:r>
          <a:r>
            <a:rPr lang="en-US" sz="3200" kern="1200" dirty="0"/>
            <a:t>VPS </a:t>
          </a:r>
          <a:r>
            <a:rPr lang="lt-LT" sz="3200" kern="1200" dirty="0"/>
            <a:t>keitimai.</a:t>
          </a:r>
        </a:p>
      </dsp:txBody>
      <dsp:txXfrm>
        <a:off x="5899602" y="6242894"/>
        <a:ext cx="11557005" cy="19495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735A09-E8AF-469B-823D-A29D4E189F26}">
      <dsp:nvSpPr>
        <dsp:cNvPr id="0" name=""/>
        <dsp:cNvSpPr/>
      </dsp:nvSpPr>
      <dsp:spPr>
        <a:xfrm>
          <a:off x="0" y="426924"/>
          <a:ext cx="7925842" cy="11156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lt-LT" sz="3600" b="1" kern="1200" noProof="0" dirty="0">
              <a:latin typeface="+mj-lt"/>
              <a:cs typeface="Times New Roman" panose="02020603050405020304" pitchFamily="18" charset="0"/>
            </a:rPr>
            <a:t>Esminio keitimo atveju:</a:t>
          </a:r>
        </a:p>
      </dsp:txBody>
      <dsp:txXfrm>
        <a:off x="32676" y="459600"/>
        <a:ext cx="7860490" cy="1050272"/>
      </dsp:txXfrm>
    </dsp:sp>
    <dsp:sp modelId="{210590A5-C023-421F-9EE4-3431D055F495}">
      <dsp:nvSpPr>
        <dsp:cNvPr id="0" name=""/>
        <dsp:cNvSpPr/>
      </dsp:nvSpPr>
      <dsp:spPr>
        <a:xfrm rot="5137662">
          <a:off x="3912789" y="1663241"/>
          <a:ext cx="218946" cy="195234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00585D-CB17-4EFB-AE70-C8250B5E64BD}">
      <dsp:nvSpPr>
        <dsp:cNvPr id="0" name=""/>
        <dsp:cNvSpPr/>
      </dsp:nvSpPr>
      <dsp:spPr>
        <a:xfrm>
          <a:off x="286942" y="1979167"/>
          <a:ext cx="7589325" cy="1115624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lt-LT" sz="3200" kern="1200" dirty="0">
              <a:latin typeface="+mn-lt"/>
            </a:rPr>
            <a:t>Rengia konsultacijas su Miesto VVG veiklos teritorijos gyventojais</a:t>
          </a:r>
          <a:r>
            <a:rPr kumimoji="0" lang="en-US" altLang="en-US" sz="3200" b="0" i="0" u="none" strike="noStrike" kern="1200" cap="none" normalizeH="0" baseline="0" dirty="0">
              <a:ln/>
              <a:effectLst/>
              <a:latin typeface="+mn-lt"/>
              <a:cs typeface="Times New Roman" panose="02020603050405020304" pitchFamily="18" charset="0"/>
            </a:rPr>
            <a:t>.</a:t>
          </a:r>
          <a:endParaRPr lang="en-US" sz="3200" kern="1200" dirty="0">
            <a:latin typeface="+mn-lt"/>
          </a:endParaRPr>
        </a:p>
      </dsp:txBody>
      <dsp:txXfrm>
        <a:off x="319618" y="2011843"/>
        <a:ext cx="7523973" cy="1050272"/>
      </dsp:txXfrm>
    </dsp:sp>
    <dsp:sp modelId="{0171CBFF-3C87-4A02-B2FF-43BDCC2A8715}">
      <dsp:nvSpPr>
        <dsp:cNvPr id="0" name=""/>
        <dsp:cNvSpPr/>
      </dsp:nvSpPr>
      <dsp:spPr>
        <a:xfrm rot="5684676">
          <a:off x="3920814" y="3192409"/>
          <a:ext cx="196576" cy="195234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7FC233-2E3A-4A09-BEB4-4DB8B30DF024}">
      <dsp:nvSpPr>
        <dsp:cNvPr id="0" name=""/>
        <dsp:cNvSpPr/>
      </dsp:nvSpPr>
      <dsp:spPr>
        <a:xfrm>
          <a:off x="170024" y="3485260"/>
          <a:ext cx="7550769" cy="1385304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lt-LT" sz="3200" b="0" i="0" u="none" strike="noStrike" kern="1200" cap="none" normalizeH="0" baseline="0" noProof="0" dirty="0">
              <a:ln/>
              <a:effectLst/>
              <a:latin typeface="+mn-lt"/>
              <a:cs typeface="Times New Roman" panose="02020603050405020304" pitchFamily="18" charset="0"/>
            </a:rPr>
            <a:t>Jei mažinama VPS </a:t>
          </a:r>
          <a:r>
            <a:rPr lang="lt-LT" sz="3200" kern="1200" dirty="0">
              <a:latin typeface="+mn-lt"/>
            </a:rPr>
            <a:t>savivaldybės biudžeto lėšų suma</a:t>
          </a:r>
          <a:r>
            <a:rPr kumimoji="0" lang="lt-LT" sz="3200" b="0" i="0" u="none" strike="noStrike" kern="1200" cap="none" normalizeH="0" baseline="0" noProof="0" dirty="0">
              <a:ln/>
              <a:effectLst/>
              <a:latin typeface="+mn-lt"/>
              <a:cs typeface="Times New Roman" panose="02020603050405020304" pitchFamily="18" charset="0"/>
            </a:rPr>
            <a:t> –  kreipiasi į savivaldybės tarybą dėl pritarimo.</a:t>
          </a:r>
        </a:p>
      </dsp:txBody>
      <dsp:txXfrm>
        <a:off x="210598" y="3525834"/>
        <a:ext cx="7469621" cy="1304156"/>
      </dsp:txXfrm>
    </dsp:sp>
    <dsp:sp modelId="{1B9C5CEE-F6C1-4823-A315-B7A3E54D44BB}">
      <dsp:nvSpPr>
        <dsp:cNvPr id="0" name=""/>
        <dsp:cNvSpPr/>
      </dsp:nvSpPr>
      <dsp:spPr>
        <a:xfrm rot="5400000">
          <a:off x="3838065" y="4977908"/>
          <a:ext cx="214687" cy="195234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85A255-B382-40FE-B93D-37C20A996610}">
      <dsp:nvSpPr>
        <dsp:cNvPr id="0" name=""/>
        <dsp:cNvSpPr/>
      </dsp:nvSpPr>
      <dsp:spPr>
        <a:xfrm>
          <a:off x="147912" y="5280486"/>
          <a:ext cx="7594992" cy="1115624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lt-LT" sz="3200" b="0" i="0" u="none" strike="noStrike" kern="1200" cap="none" normalizeH="0" baseline="0" noProof="0" dirty="0">
              <a:ln/>
              <a:effectLst/>
              <a:latin typeface="+mn-lt"/>
              <a:cs typeface="Times New Roman" panose="02020603050405020304" pitchFamily="18" charset="0"/>
            </a:rPr>
            <a:t>Jei keičiami VPS tikslai – kreipiasi į regiono plėtros tarybą dėl išvados gavimo. </a:t>
          </a:r>
          <a:endParaRPr kumimoji="0" lang="en-US" altLang="en-US" sz="3200" b="0" i="0" u="none" strike="noStrike" kern="1200" cap="none" normalizeH="0" baseline="0" dirty="0">
            <a:ln/>
            <a:effectLst/>
            <a:latin typeface="+mn-lt"/>
            <a:cs typeface="Times New Roman" panose="02020603050405020304" pitchFamily="18" charset="0"/>
          </a:endParaRPr>
        </a:p>
      </dsp:txBody>
      <dsp:txXfrm>
        <a:off x="180588" y="5313162"/>
        <a:ext cx="7529640" cy="1050272"/>
      </dsp:txXfrm>
    </dsp:sp>
    <dsp:sp modelId="{734EABEA-D780-4221-8A81-FB93BB961D31}">
      <dsp:nvSpPr>
        <dsp:cNvPr id="0" name=""/>
        <dsp:cNvSpPr/>
      </dsp:nvSpPr>
      <dsp:spPr>
        <a:xfrm rot="5346692">
          <a:off x="3830712" y="6522911"/>
          <a:ext cx="253655" cy="195234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865050-4B28-451B-8F4E-73E846EEC513}">
      <dsp:nvSpPr>
        <dsp:cNvPr id="0" name=""/>
        <dsp:cNvSpPr/>
      </dsp:nvSpPr>
      <dsp:spPr>
        <a:xfrm>
          <a:off x="220606" y="6844946"/>
          <a:ext cx="7498692" cy="115202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lt-LT" altLang="en-US" sz="3200" b="0" i="0" u="none" strike="noStrike" kern="1200" cap="none" normalizeH="0" baseline="0" dirty="0">
              <a:ln/>
              <a:effectLst/>
              <a:latin typeface="+mn-lt"/>
              <a:cs typeface="Times New Roman" panose="02020603050405020304" pitchFamily="18" charset="0"/>
            </a:rPr>
            <a:t>Užpildo ir patvirtina VPS keitimo formą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lt-LT" altLang="en-US" sz="3200" b="0" i="0" u="none" strike="noStrike" kern="1200" cap="none" normalizeH="0" baseline="0" dirty="0">
              <a:ln/>
              <a:effectLst/>
              <a:latin typeface="+mn-lt"/>
              <a:cs typeface="Times New Roman" panose="02020603050405020304" pitchFamily="18" charset="0"/>
            </a:rPr>
            <a:t>(7 priedas)</a:t>
          </a:r>
          <a:endParaRPr kumimoji="0" lang="lt-LT" sz="3200" b="0" i="0" u="none" strike="noStrike" kern="1200" cap="none" normalizeH="0" baseline="0" noProof="0" dirty="0">
            <a:ln/>
            <a:effectLst/>
            <a:latin typeface="+mn-lt"/>
            <a:cs typeface="Times New Roman" panose="02020603050405020304" pitchFamily="18" charset="0"/>
          </a:endParaRPr>
        </a:p>
      </dsp:txBody>
      <dsp:txXfrm>
        <a:off x="254348" y="6878688"/>
        <a:ext cx="7431208" cy="1084543"/>
      </dsp:txXfrm>
    </dsp:sp>
    <dsp:sp modelId="{521A7D7E-774D-46D7-9E8C-87B84D86A711}">
      <dsp:nvSpPr>
        <dsp:cNvPr id="0" name=""/>
        <dsp:cNvSpPr/>
      </dsp:nvSpPr>
      <dsp:spPr>
        <a:xfrm rot="5400000">
          <a:off x="3872335" y="8094591"/>
          <a:ext cx="195234" cy="195234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61FCFE-535C-4C7A-9CC8-EED4CDF112F6}">
      <dsp:nvSpPr>
        <dsp:cNvPr id="0" name=""/>
        <dsp:cNvSpPr/>
      </dsp:nvSpPr>
      <dsp:spPr>
        <a:xfrm>
          <a:off x="42798" y="8387442"/>
          <a:ext cx="7854308" cy="92055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3200" kern="1200" noProof="0" dirty="0">
              <a:latin typeface="+mn-lt"/>
            </a:rPr>
            <a:t>Teikia VRM VPS keitimo formą, raštą </a:t>
          </a:r>
          <a:r>
            <a:rPr kumimoji="0" lang="lt-LT" altLang="en-US" sz="3200" b="0" i="0" u="none" strike="noStrike" kern="1200" cap="none" normalizeH="0" baseline="0" dirty="0">
              <a:ln/>
              <a:effectLst/>
              <a:latin typeface="+mn-lt"/>
              <a:cs typeface="Times New Roman" panose="02020603050405020304" pitchFamily="18" charset="0"/>
            </a:rPr>
            <a:t>ir pagrindžiančius dokumentus.</a:t>
          </a:r>
          <a:endParaRPr kumimoji="0" lang="lt-LT" sz="3200" b="0" i="0" u="none" strike="noStrike" kern="1200" cap="none" normalizeH="0" baseline="0" noProof="0" dirty="0">
            <a:ln/>
            <a:effectLst/>
            <a:latin typeface="+mn-lt"/>
            <a:cs typeface="Times New Roman" panose="02020603050405020304" pitchFamily="18" charset="0"/>
          </a:endParaRPr>
        </a:p>
      </dsp:txBody>
      <dsp:txXfrm>
        <a:off x="69760" y="8414404"/>
        <a:ext cx="7800384" cy="866633"/>
      </dsp:txXfrm>
    </dsp:sp>
    <dsp:sp modelId="{807E9F01-7ED4-46BE-BA8E-7BF7A9A20AE5}">
      <dsp:nvSpPr>
        <dsp:cNvPr id="0" name=""/>
        <dsp:cNvSpPr/>
      </dsp:nvSpPr>
      <dsp:spPr>
        <a:xfrm>
          <a:off x="8564655" y="426921"/>
          <a:ext cx="8213852" cy="12100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3600" b="1" kern="1200" noProof="0" dirty="0">
              <a:latin typeface="+mj-lt"/>
              <a:cs typeface="Times New Roman" panose="02020603050405020304" pitchFamily="18" charset="0"/>
            </a:rPr>
            <a:t>Neesminio keitimo atveju:</a:t>
          </a:r>
        </a:p>
      </dsp:txBody>
      <dsp:txXfrm>
        <a:off x="8600097" y="462363"/>
        <a:ext cx="8142968" cy="1139178"/>
      </dsp:txXfrm>
    </dsp:sp>
    <dsp:sp modelId="{5F875FA0-C451-4F4D-B8DC-F2CAA515F5B3}">
      <dsp:nvSpPr>
        <dsp:cNvPr id="0" name=""/>
        <dsp:cNvSpPr/>
      </dsp:nvSpPr>
      <dsp:spPr>
        <a:xfrm rot="5374118">
          <a:off x="12584595" y="1814562"/>
          <a:ext cx="275655" cy="195234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02E7D4-E3F8-49E3-975F-1F7F7F19644E}">
      <dsp:nvSpPr>
        <dsp:cNvPr id="0" name=""/>
        <dsp:cNvSpPr/>
      </dsp:nvSpPr>
      <dsp:spPr>
        <a:xfrm>
          <a:off x="8811075" y="2187375"/>
          <a:ext cx="7967432" cy="1955444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n-US" sz="2800" b="0" i="0" u="none" strike="noStrike" kern="1200" cap="none" normalizeH="0" baseline="0" noProof="0" dirty="0">
            <a:ln/>
            <a:effectLst/>
            <a:latin typeface="+mn-lt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lt-LT" sz="3200" b="0" i="0" u="none" strike="noStrike" kern="1200" cap="none" normalizeH="0" baseline="0" noProof="0" dirty="0">
              <a:ln/>
              <a:effectLst/>
              <a:latin typeface="+mn-lt"/>
              <a:cs typeface="Times New Roman" panose="02020603050405020304" pitchFamily="18" charset="0"/>
            </a:rPr>
            <a:t>Jei didinama VPS savivaldybės biudžeto lėšų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lt-LT" sz="3200" b="0" i="0" u="none" strike="noStrike" kern="1200" cap="none" normalizeH="0" baseline="0" noProof="0" dirty="0">
              <a:ln/>
              <a:effectLst/>
              <a:latin typeface="+mn-lt"/>
              <a:cs typeface="Times New Roman" panose="02020603050405020304" pitchFamily="18" charset="0"/>
            </a:rPr>
            <a:t>suma  – kreipiasi į savivaldybės tarybą dėl pritarimo.</a:t>
          </a:r>
          <a:endParaRPr lang="lt-LT" sz="3200" kern="1200" noProof="0" dirty="0">
            <a:latin typeface="+mn-lt"/>
          </a:endParaRPr>
        </a:p>
        <a:p>
          <a:pPr marL="0"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endParaRPr kumimoji="0" lang="en-US" altLang="en-US" sz="3200" b="0" i="0" u="none" strike="noStrike" kern="1200" cap="none" normalizeH="0" baseline="0" dirty="0">
            <a:ln/>
            <a:effectLst/>
            <a:latin typeface="+mn-lt"/>
            <a:cs typeface="Times New Roman" panose="02020603050405020304" pitchFamily="18" charset="0"/>
          </a:endParaRPr>
        </a:p>
      </dsp:txBody>
      <dsp:txXfrm>
        <a:off x="8868348" y="2244648"/>
        <a:ext cx="7852886" cy="1840898"/>
      </dsp:txXfrm>
    </dsp:sp>
    <dsp:sp modelId="{EEC829B2-C538-4B9D-9768-85EA5B0643D0}">
      <dsp:nvSpPr>
        <dsp:cNvPr id="0" name=""/>
        <dsp:cNvSpPr/>
      </dsp:nvSpPr>
      <dsp:spPr>
        <a:xfrm rot="5400000">
          <a:off x="12536799" y="4322591"/>
          <a:ext cx="327045" cy="195234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BDEA5A-D7DE-46D2-8AF5-F09255A9079F}">
      <dsp:nvSpPr>
        <dsp:cNvPr id="0" name=""/>
        <dsp:cNvSpPr/>
      </dsp:nvSpPr>
      <dsp:spPr>
        <a:xfrm>
          <a:off x="9009522" y="4664603"/>
          <a:ext cx="7768985" cy="1546244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lt-LT" altLang="en-US" sz="3200" b="0" i="0" u="none" strike="noStrike" kern="1200" cap="none" normalizeH="0" baseline="0" dirty="0">
              <a:ln/>
              <a:effectLst/>
              <a:latin typeface="+mn-lt"/>
              <a:cs typeface="Times New Roman" panose="02020603050405020304" pitchFamily="18" charset="0"/>
            </a:rPr>
            <a:t>Užpildo ir patvirtina VPS keitimo formą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lt-LT" altLang="en-US" sz="3200" b="0" i="0" u="none" strike="noStrike" kern="1200" cap="none" normalizeH="0" baseline="0" dirty="0">
              <a:ln/>
              <a:effectLst/>
              <a:latin typeface="+mn-lt"/>
              <a:cs typeface="Times New Roman" panose="02020603050405020304" pitchFamily="18" charset="0"/>
            </a:rPr>
            <a:t>(7 priedas).</a:t>
          </a:r>
          <a:endParaRPr lang="lt-LT" sz="3200" kern="1200" noProof="0" dirty="0">
            <a:latin typeface="+mn-lt"/>
          </a:endParaRPr>
        </a:p>
      </dsp:txBody>
      <dsp:txXfrm>
        <a:off x="9054810" y="4709891"/>
        <a:ext cx="7678409" cy="1455668"/>
      </dsp:txXfrm>
    </dsp:sp>
    <dsp:sp modelId="{55321FFD-AF44-4803-BCCC-7B57C5CB2DA8}">
      <dsp:nvSpPr>
        <dsp:cNvPr id="0" name=""/>
        <dsp:cNvSpPr/>
      </dsp:nvSpPr>
      <dsp:spPr>
        <a:xfrm rot="5285876">
          <a:off x="12560618" y="6348399"/>
          <a:ext cx="349654" cy="195234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23DD20-8B44-4831-AC0C-DCADFB46465D}">
      <dsp:nvSpPr>
        <dsp:cNvPr id="0" name=""/>
        <dsp:cNvSpPr/>
      </dsp:nvSpPr>
      <dsp:spPr>
        <a:xfrm>
          <a:off x="8934191" y="6755406"/>
          <a:ext cx="7767111" cy="1745405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3200" kern="1200" noProof="0" dirty="0">
              <a:latin typeface="+mn-lt"/>
            </a:rPr>
            <a:t>Teikia VRM VPS keitimo formą, raštą</a:t>
          </a:r>
          <a:r>
            <a:rPr lang="en-US" sz="3200" kern="1200" noProof="0" dirty="0">
              <a:latin typeface="+mn-lt"/>
            </a:rPr>
            <a:t> </a:t>
          </a:r>
          <a:r>
            <a:rPr kumimoji="0" lang="lt-LT" altLang="en-US" sz="3200" b="0" i="0" u="none" strike="noStrike" kern="1200" cap="none" normalizeH="0" baseline="0" dirty="0">
              <a:ln/>
              <a:effectLst/>
              <a:latin typeface="+mn-lt"/>
              <a:cs typeface="Times New Roman" panose="02020603050405020304" pitchFamily="18" charset="0"/>
            </a:rPr>
            <a:t>ir pagrindžiančius dokumentus.</a:t>
          </a:r>
          <a:endParaRPr lang="lt-LT" sz="3200" kern="1200" noProof="0" dirty="0">
            <a:latin typeface="+mn-lt"/>
          </a:endParaRPr>
        </a:p>
      </dsp:txBody>
      <dsp:txXfrm>
        <a:off x="8985312" y="6806527"/>
        <a:ext cx="7664869" cy="16431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A7047-DA6B-4688-9A18-3CD38E48B41E}">
      <dsp:nvSpPr>
        <dsp:cNvPr id="0" name=""/>
        <dsp:cNvSpPr/>
      </dsp:nvSpPr>
      <dsp:spPr>
        <a:xfrm>
          <a:off x="19758" y="1012013"/>
          <a:ext cx="2171967" cy="2979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noProof="0" dirty="0">
              <a:latin typeface="+mn-lt"/>
              <a:cs typeface="Times New Roman" panose="02020603050405020304" pitchFamily="18" charset="0"/>
            </a:rPr>
            <a:t>VPS </a:t>
          </a:r>
          <a:r>
            <a:rPr lang="lt-LT" sz="3000" kern="1200" noProof="0" dirty="0">
              <a:latin typeface="+mn-lt"/>
              <a:cs typeface="Times New Roman" panose="02020603050405020304" pitchFamily="18" charset="0"/>
            </a:rPr>
            <a:t>keitimo poreikio nustatymas</a:t>
          </a:r>
          <a:endParaRPr lang="lt-LT" sz="3000" kern="1200" dirty="0">
            <a:latin typeface="+mn-lt"/>
          </a:endParaRPr>
        </a:p>
      </dsp:txBody>
      <dsp:txXfrm>
        <a:off x="83373" y="1075628"/>
        <a:ext cx="2044737" cy="2851857"/>
      </dsp:txXfrm>
    </dsp:sp>
    <dsp:sp modelId="{D75C795A-D857-4798-8FA3-F55BFCF15468}">
      <dsp:nvSpPr>
        <dsp:cNvPr id="0" name=""/>
        <dsp:cNvSpPr/>
      </dsp:nvSpPr>
      <dsp:spPr>
        <a:xfrm>
          <a:off x="2350269" y="2304961"/>
          <a:ext cx="336114" cy="3931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600" kern="1200"/>
        </a:p>
      </dsp:txBody>
      <dsp:txXfrm>
        <a:off x="2350269" y="2383599"/>
        <a:ext cx="235280" cy="235914"/>
      </dsp:txXfrm>
    </dsp:sp>
    <dsp:sp modelId="{08B6C52C-4D13-4FB1-80B3-8888285E5377}">
      <dsp:nvSpPr>
        <dsp:cNvPr id="0" name=""/>
        <dsp:cNvSpPr/>
      </dsp:nvSpPr>
      <dsp:spPr>
        <a:xfrm>
          <a:off x="2825904" y="1012013"/>
          <a:ext cx="2190183" cy="2979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latin typeface="+mn-lt"/>
              <a:cs typeface="Times New Roman" panose="02020603050405020304" pitchFamily="18" charset="0"/>
            </a:rPr>
            <a:t>VPS </a:t>
          </a:r>
          <a:r>
            <a:rPr lang="lt-LT" sz="3000" kern="1200" dirty="0">
              <a:latin typeface="+mn-lt"/>
              <a:cs typeface="Times New Roman" panose="02020603050405020304" pitchFamily="18" charset="0"/>
            </a:rPr>
            <a:t>keitimo rengimas ir teikimas VRM </a:t>
          </a:r>
          <a:r>
            <a:rPr lang="en-US" sz="3000" kern="1200" dirty="0">
              <a:latin typeface="+mn-lt"/>
              <a:cs typeface="Times New Roman" panose="02020603050405020304" pitchFamily="18" charset="0"/>
            </a:rPr>
            <a:t>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+mn-lt"/>
              <a:cs typeface="Times New Roman" panose="02020603050405020304" pitchFamily="18" charset="0"/>
            </a:rPr>
            <a:t>(</a:t>
          </a:r>
          <a:r>
            <a:rPr lang="en-US" sz="2800" kern="1200" dirty="0" err="1">
              <a:latin typeface="+mn-lt"/>
              <a:cs typeface="Times New Roman" panose="02020603050405020304" pitchFamily="18" charset="0"/>
            </a:rPr>
            <a:t>Taisykli</a:t>
          </a:r>
          <a:r>
            <a:rPr lang="lt-LT" sz="2800" kern="1200" dirty="0">
              <a:latin typeface="+mn-lt"/>
              <a:cs typeface="Times New Roman" panose="02020603050405020304" pitchFamily="18" charset="0"/>
            </a:rPr>
            <a:t>ų </a:t>
          </a:r>
          <a:r>
            <a:rPr lang="en-US" sz="2800" kern="1200" dirty="0">
              <a:latin typeface="+mn-lt"/>
              <a:cs typeface="Times New Roman" panose="02020603050405020304" pitchFamily="18" charset="0"/>
            </a:rPr>
            <a:t>7  </a:t>
          </a:r>
          <a:r>
            <a:rPr lang="en-US" sz="2800" kern="1200" dirty="0" err="1">
              <a:latin typeface="+mn-lt"/>
              <a:cs typeface="Times New Roman" panose="02020603050405020304" pitchFamily="18" charset="0"/>
            </a:rPr>
            <a:t>priedas</a:t>
          </a:r>
          <a:r>
            <a:rPr lang="en-US" sz="2800" kern="1200" dirty="0">
              <a:latin typeface="+mn-lt"/>
              <a:cs typeface="Times New Roman" panose="02020603050405020304" pitchFamily="18" charset="0"/>
            </a:rPr>
            <a:t>)</a:t>
          </a:r>
          <a:endParaRPr lang="lt-LT" sz="2800" kern="1200" dirty="0">
            <a:latin typeface="+mn-lt"/>
          </a:endParaRPr>
        </a:p>
      </dsp:txBody>
      <dsp:txXfrm>
        <a:off x="2890052" y="1076161"/>
        <a:ext cx="2061887" cy="2850791"/>
      </dsp:txXfrm>
    </dsp:sp>
    <dsp:sp modelId="{72B0A11C-5AE4-4DBE-A74E-F45FDF0CC82B}">
      <dsp:nvSpPr>
        <dsp:cNvPr id="0" name=""/>
        <dsp:cNvSpPr/>
      </dsp:nvSpPr>
      <dsp:spPr>
        <a:xfrm>
          <a:off x="5174632" y="2304961"/>
          <a:ext cx="336114" cy="3931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600" kern="1200"/>
        </a:p>
      </dsp:txBody>
      <dsp:txXfrm>
        <a:off x="5174632" y="2383599"/>
        <a:ext cx="235280" cy="235914"/>
      </dsp:txXfrm>
    </dsp:sp>
    <dsp:sp modelId="{683FFE66-3926-497B-B23F-0813493F577D}">
      <dsp:nvSpPr>
        <dsp:cNvPr id="0" name=""/>
        <dsp:cNvSpPr/>
      </dsp:nvSpPr>
      <dsp:spPr>
        <a:xfrm>
          <a:off x="5650266" y="1012013"/>
          <a:ext cx="1871620" cy="2979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noProof="0" dirty="0">
              <a:latin typeface="+mn-lt"/>
              <a:cs typeface="Times New Roman" panose="02020603050405020304" pitchFamily="18" charset="0"/>
            </a:rPr>
            <a:t>VPS d</a:t>
          </a:r>
          <a:r>
            <a:rPr lang="lt-LT" sz="3000" kern="1200" noProof="0" dirty="0" err="1">
              <a:latin typeface="+mn-lt"/>
              <a:cs typeface="Times New Roman" panose="02020603050405020304" pitchFamily="18" charset="0"/>
            </a:rPr>
            <a:t>erinimas</a:t>
          </a:r>
          <a:r>
            <a:rPr lang="lt-LT" sz="3000" kern="1200" noProof="0" dirty="0">
              <a:latin typeface="+mn-lt"/>
              <a:cs typeface="Times New Roman" panose="02020603050405020304" pitchFamily="18" charset="0"/>
            </a:rPr>
            <a:t> </a:t>
          </a:r>
          <a:r>
            <a:rPr lang="es-ES" sz="3000" kern="1200" dirty="0">
              <a:latin typeface="+mn-lt"/>
              <a:cs typeface="Times New Roman" panose="02020603050405020304" pitchFamily="18" charset="0"/>
            </a:rPr>
            <a:t>su VRM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0" kern="1200" dirty="0">
              <a:latin typeface="+mn-lt"/>
              <a:cs typeface="Times New Roman" panose="02020603050405020304" pitchFamily="18" charset="0"/>
            </a:rPr>
            <a:t>(</a:t>
          </a:r>
          <a:r>
            <a:rPr lang="en-US" sz="2800" b="0" kern="1200" noProof="0" dirty="0">
              <a:latin typeface="+mn-lt"/>
              <a:cs typeface="Times New Roman" panose="02020603050405020304" pitchFamily="18" charset="0"/>
            </a:rPr>
            <a:t>2</a:t>
          </a:r>
          <a:r>
            <a:rPr lang="en-US" sz="2800" b="0" kern="1200" dirty="0">
              <a:latin typeface="+mn-lt"/>
              <a:cs typeface="Times New Roman" panose="02020603050405020304" pitchFamily="18" charset="0"/>
            </a:rPr>
            <a:t>0 d. d.)</a:t>
          </a:r>
          <a:endParaRPr lang="lt-LT" sz="2800" b="0" kern="1200" dirty="0">
            <a:latin typeface="+mn-lt"/>
          </a:endParaRPr>
        </a:p>
      </dsp:txBody>
      <dsp:txXfrm>
        <a:off x="5705084" y="1066831"/>
        <a:ext cx="1761984" cy="2869451"/>
      </dsp:txXfrm>
    </dsp:sp>
    <dsp:sp modelId="{DFBA973A-B9D7-4339-84D3-8DD76BD95D51}">
      <dsp:nvSpPr>
        <dsp:cNvPr id="0" name=""/>
        <dsp:cNvSpPr/>
      </dsp:nvSpPr>
      <dsp:spPr>
        <a:xfrm>
          <a:off x="7680431" y="2304961"/>
          <a:ext cx="336114" cy="3931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600" kern="1200"/>
        </a:p>
      </dsp:txBody>
      <dsp:txXfrm>
        <a:off x="7680431" y="2383599"/>
        <a:ext cx="235280" cy="235914"/>
      </dsp:txXfrm>
    </dsp:sp>
    <dsp:sp modelId="{5479A8B7-D891-4A61-A166-7CC1012E2399}">
      <dsp:nvSpPr>
        <dsp:cNvPr id="0" name=""/>
        <dsp:cNvSpPr/>
      </dsp:nvSpPr>
      <dsp:spPr>
        <a:xfrm>
          <a:off x="8156065" y="1012013"/>
          <a:ext cx="2043894" cy="2979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 dirty="0">
              <a:latin typeface="+mn-lt"/>
            </a:rPr>
            <a:t>VRM </a:t>
          </a:r>
          <a:r>
            <a:rPr lang="en-US" sz="3000" b="0" kern="1200" dirty="0" err="1">
              <a:latin typeface="+mn-lt"/>
            </a:rPr>
            <a:t>informavimas</a:t>
          </a:r>
          <a:r>
            <a:rPr lang="en-US" sz="3000" b="0" kern="1200" dirty="0">
              <a:latin typeface="+mn-lt"/>
            </a:rPr>
            <a:t> </a:t>
          </a:r>
          <a:r>
            <a:rPr lang="en-US" sz="3000" b="0" kern="1200" dirty="0" err="1">
              <a:latin typeface="+mn-lt"/>
            </a:rPr>
            <a:t>apie</a:t>
          </a:r>
          <a:r>
            <a:rPr lang="en-US" sz="3000" b="0" kern="1200" dirty="0">
              <a:latin typeface="+mn-lt"/>
            </a:rPr>
            <a:t> </a:t>
          </a:r>
          <a:r>
            <a:rPr lang="en-US" sz="3000" b="0" kern="1200" dirty="0" err="1">
              <a:latin typeface="+mn-lt"/>
            </a:rPr>
            <a:t>sprendim</a:t>
          </a:r>
          <a:r>
            <a:rPr lang="lt-LT" sz="3000" b="0" kern="1200" dirty="0">
              <a:latin typeface="+mn-lt"/>
            </a:rPr>
            <a:t>ą </a:t>
          </a:r>
          <a:endParaRPr lang="en-US" sz="3000" b="0" kern="1200" dirty="0">
            <a:latin typeface="+mn-lt"/>
          </a:endParaRP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b="0" kern="1200" dirty="0">
              <a:latin typeface="+mn-lt"/>
            </a:rPr>
            <a:t>(</a:t>
          </a:r>
          <a:r>
            <a:rPr lang="en-US" sz="2800" b="0" kern="1200" dirty="0">
              <a:latin typeface="+mn-lt"/>
            </a:rPr>
            <a:t>3 d. d.)</a:t>
          </a:r>
          <a:endParaRPr lang="lt-LT" sz="2800" b="0" kern="1200" dirty="0">
            <a:latin typeface="+mn-lt"/>
          </a:endParaRPr>
        </a:p>
      </dsp:txBody>
      <dsp:txXfrm>
        <a:off x="8215929" y="1071877"/>
        <a:ext cx="1924166" cy="2859359"/>
      </dsp:txXfrm>
    </dsp:sp>
    <dsp:sp modelId="{F3722D6B-CBE6-4573-8FDF-7E9EA90282D2}">
      <dsp:nvSpPr>
        <dsp:cNvPr id="0" name=""/>
        <dsp:cNvSpPr/>
      </dsp:nvSpPr>
      <dsp:spPr>
        <a:xfrm>
          <a:off x="10327522" y="2304961"/>
          <a:ext cx="336114" cy="3931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600" kern="1200"/>
        </a:p>
      </dsp:txBody>
      <dsp:txXfrm>
        <a:off x="10327522" y="2383599"/>
        <a:ext cx="235280" cy="235914"/>
      </dsp:txXfrm>
    </dsp:sp>
    <dsp:sp modelId="{E4ECFC95-7426-47BA-BEE4-F56FBA3C2253}">
      <dsp:nvSpPr>
        <dsp:cNvPr id="0" name=""/>
        <dsp:cNvSpPr/>
      </dsp:nvSpPr>
      <dsp:spPr>
        <a:xfrm>
          <a:off x="10834139" y="1012013"/>
          <a:ext cx="2101716" cy="2979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3000" kern="1200" dirty="0">
              <a:latin typeface="+mn-lt"/>
              <a:cs typeface="Times New Roman" panose="02020603050405020304" pitchFamily="18" charset="0"/>
            </a:rPr>
            <a:t>Miesto </a:t>
          </a:r>
          <a:r>
            <a:rPr lang="en-US" sz="3000" kern="1200" dirty="0">
              <a:latin typeface="+mn-lt"/>
              <a:cs typeface="Times New Roman" panose="02020603050405020304" pitchFamily="18" charset="0"/>
            </a:rPr>
            <a:t>VVG VPS </a:t>
          </a:r>
          <a:r>
            <a:rPr lang="en-US" sz="3000" kern="1200" dirty="0" err="1">
              <a:latin typeface="+mn-lt"/>
              <a:cs typeface="Times New Roman" panose="02020603050405020304" pitchFamily="18" charset="0"/>
            </a:rPr>
            <a:t>tvirtinimas</a:t>
          </a:r>
          <a:endParaRPr lang="lt-LT" sz="3000" kern="1200" dirty="0">
            <a:latin typeface="+mn-lt"/>
          </a:endParaRPr>
        </a:p>
      </dsp:txBody>
      <dsp:txXfrm>
        <a:off x="10895696" y="1073570"/>
        <a:ext cx="1978602" cy="2855973"/>
      </dsp:txXfrm>
    </dsp:sp>
    <dsp:sp modelId="{91172DB2-C0AF-40EA-A642-DFD8BCA15EF9}">
      <dsp:nvSpPr>
        <dsp:cNvPr id="0" name=""/>
        <dsp:cNvSpPr/>
      </dsp:nvSpPr>
      <dsp:spPr>
        <a:xfrm>
          <a:off x="13094399" y="2304961"/>
          <a:ext cx="336114" cy="3931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600" kern="1200"/>
        </a:p>
      </dsp:txBody>
      <dsp:txXfrm>
        <a:off x="13094399" y="2383599"/>
        <a:ext cx="235280" cy="235914"/>
      </dsp:txXfrm>
    </dsp:sp>
    <dsp:sp modelId="{C6A0FB72-F79C-4B43-9233-14A16CDC3AAC}">
      <dsp:nvSpPr>
        <dsp:cNvPr id="0" name=""/>
        <dsp:cNvSpPr/>
      </dsp:nvSpPr>
      <dsp:spPr>
        <a:xfrm>
          <a:off x="13570034" y="1012013"/>
          <a:ext cx="2396466" cy="2979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latin typeface="+mn-lt"/>
            </a:rPr>
            <a:t>Pakeistos</a:t>
          </a:r>
          <a:r>
            <a:rPr lang="en-US" sz="3000" kern="1200" dirty="0">
              <a:latin typeface="+mn-lt"/>
            </a:rPr>
            <a:t> VPS  </a:t>
          </a:r>
          <a:r>
            <a:rPr lang="en-US" sz="3000" kern="1200" dirty="0" err="1">
              <a:latin typeface="+mn-lt"/>
            </a:rPr>
            <a:t>pateikimas</a:t>
          </a:r>
          <a:r>
            <a:rPr lang="en-US" sz="3000" kern="1200" dirty="0">
              <a:latin typeface="+mn-lt"/>
            </a:rPr>
            <a:t> VRM</a:t>
          </a:r>
          <a:endParaRPr lang="lt-LT" sz="3000" kern="1200" dirty="0">
            <a:latin typeface="+mn-lt"/>
          </a:endParaRPr>
        </a:p>
      </dsp:txBody>
      <dsp:txXfrm>
        <a:off x="13640224" y="1082203"/>
        <a:ext cx="2256086" cy="2838707"/>
      </dsp:txXfrm>
    </dsp:sp>
    <dsp:sp modelId="{98F1589E-0869-44E9-ABE2-1277E88FCA70}">
      <dsp:nvSpPr>
        <dsp:cNvPr id="0" name=""/>
        <dsp:cNvSpPr/>
      </dsp:nvSpPr>
      <dsp:spPr>
        <a:xfrm>
          <a:off x="16125045" y="2304961"/>
          <a:ext cx="336114" cy="3931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600" kern="1200"/>
        </a:p>
      </dsp:txBody>
      <dsp:txXfrm>
        <a:off x="16125045" y="2383599"/>
        <a:ext cx="235280" cy="235914"/>
      </dsp:txXfrm>
    </dsp:sp>
    <dsp:sp modelId="{4BDD759D-C055-4C34-B77E-D2A309D6A866}">
      <dsp:nvSpPr>
        <dsp:cNvPr id="0" name=""/>
        <dsp:cNvSpPr/>
      </dsp:nvSpPr>
      <dsp:spPr>
        <a:xfrm>
          <a:off x="16600679" y="1012013"/>
          <a:ext cx="2358653" cy="2979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noProof="0" dirty="0">
              <a:latin typeface="+mn-lt"/>
              <a:cs typeface="Times New Roman" panose="02020603050405020304" pitchFamily="18" charset="0"/>
            </a:rPr>
            <a:t>VPS </a:t>
          </a:r>
          <a:r>
            <a:rPr lang="lt-LT" sz="3000" kern="1200" noProof="0" dirty="0">
              <a:latin typeface="+mn-lt"/>
              <a:cs typeface="Times New Roman" panose="02020603050405020304" pitchFamily="18" charset="0"/>
            </a:rPr>
            <a:t>paskelbimas</a:t>
          </a:r>
          <a:r>
            <a:rPr lang="en-US" sz="3000" kern="1200" noProof="0" dirty="0">
              <a:latin typeface="+mn-lt"/>
              <a:cs typeface="Times New Roman" panose="02020603050405020304" pitchFamily="18" charset="0"/>
            </a:rPr>
            <a:t>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latin typeface="+mn-lt"/>
            </a:rPr>
            <a:t>(5 d. d.)</a:t>
          </a:r>
          <a:r>
            <a:rPr lang="lt-LT" sz="3000" kern="1200" dirty="0">
              <a:latin typeface="+mn-lt"/>
            </a:rPr>
            <a:t> </a:t>
          </a:r>
        </a:p>
      </dsp:txBody>
      <dsp:txXfrm>
        <a:off x="16669762" y="1081096"/>
        <a:ext cx="2220487" cy="28409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8A773-EA5A-4FD6-8B38-A72D30EECED7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5125"/>
            <a:ext cx="16084550" cy="4456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896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896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0C739-CC59-494D-9CEE-62ABB225C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723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591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244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583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406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2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235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1409" y="10695541"/>
            <a:ext cx="7861934" cy="0"/>
          </a:xfrm>
          <a:custGeom>
            <a:avLst/>
            <a:gdLst/>
            <a:ahLst/>
            <a:cxnLst/>
            <a:rect l="l" t="t" r="r" b="b"/>
            <a:pathLst>
              <a:path w="7861934">
                <a:moveTo>
                  <a:pt x="0" y="0"/>
                </a:moveTo>
                <a:lnTo>
                  <a:pt x="7861935" y="0"/>
                </a:lnTo>
              </a:path>
            </a:pathLst>
          </a:custGeom>
          <a:ln w="5027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0830021" y="10680460"/>
            <a:ext cx="7862570" cy="13335"/>
          </a:xfrm>
          <a:custGeom>
            <a:avLst/>
            <a:gdLst/>
            <a:ahLst/>
            <a:cxnLst/>
            <a:rect l="l" t="t" r="r" b="b"/>
            <a:pathLst>
              <a:path w="7862569" h="13334">
                <a:moveTo>
                  <a:pt x="0" y="0"/>
                </a:moveTo>
                <a:lnTo>
                  <a:pt x="7862249" y="12987"/>
                </a:lnTo>
              </a:path>
            </a:pathLst>
          </a:custGeom>
          <a:ln w="5027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99704" y="8814071"/>
            <a:ext cx="3648549" cy="1876432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406534" y="8920911"/>
            <a:ext cx="3438660" cy="1666543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675265" y="10430443"/>
            <a:ext cx="757356" cy="7563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50551" y="947720"/>
            <a:ext cx="13402996" cy="7042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6792"/>
            <a:ext cx="14072870" cy="2828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50" b="1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50" b="1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2611"/>
            <a:ext cx="8745284" cy="74683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2611"/>
            <a:ext cx="8745284" cy="74683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50" b="1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1409" y="10695541"/>
            <a:ext cx="7861934" cy="0"/>
          </a:xfrm>
          <a:custGeom>
            <a:avLst/>
            <a:gdLst/>
            <a:ahLst/>
            <a:cxnLst/>
            <a:rect l="l" t="t" r="r" b="b"/>
            <a:pathLst>
              <a:path w="7861934">
                <a:moveTo>
                  <a:pt x="0" y="0"/>
                </a:moveTo>
                <a:lnTo>
                  <a:pt x="7861935" y="0"/>
                </a:lnTo>
              </a:path>
            </a:pathLst>
          </a:custGeom>
          <a:ln w="5027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0830021" y="10680460"/>
            <a:ext cx="7862570" cy="13335"/>
          </a:xfrm>
          <a:custGeom>
            <a:avLst/>
            <a:gdLst/>
            <a:ahLst/>
            <a:cxnLst/>
            <a:rect l="l" t="t" r="r" b="b"/>
            <a:pathLst>
              <a:path w="7862569" h="13334">
                <a:moveTo>
                  <a:pt x="0" y="0"/>
                </a:moveTo>
                <a:lnTo>
                  <a:pt x="7862249" y="12987"/>
                </a:lnTo>
              </a:path>
            </a:pathLst>
          </a:custGeom>
          <a:ln w="5027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7336" y="801468"/>
            <a:ext cx="15669426" cy="1602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50" b="1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75253" y="2512230"/>
            <a:ext cx="16353592" cy="690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379914" y="10693079"/>
            <a:ext cx="926465" cy="220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23601"/>
            <a:ext cx="4623943" cy="5657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8446481" y="10714890"/>
            <a:ext cx="172084" cy="213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392614" y="10705779"/>
            <a:ext cx="1188085" cy="210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75"/>
              </a:lnSpc>
              <a:tabLst>
                <a:tab pos="1091565" algn="l"/>
              </a:tabLst>
            </a:pP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P</a:t>
            </a:r>
            <a:r>
              <a:rPr sz="1725" b="1" spc="-104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spc="7" baseline="2415" dirty="0">
                <a:solidFill>
                  <a:srgbClr val="484848"/>
                </a:solidFill>
                <a:latin typeface="Segoe UI"/>
                <a:cs typeface="Segoe UI"/>
              </a:rPr>
              <a:t>U</a:t>
            </a:r>
            <a:r>
              <a:rPr sz="1725" b="1" spc="-104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S</a:t>
            </a:r>
            <a:r>
              <a:rPr sz="1725" b="1" spc="-104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L</a:t>
            </a:r>
            <a:r>
              <a:rPr sz="1725" b="1" spc="-60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spc="7" baseline="2415" dirty="0">
                <a:solidFill>
                  <a:srgbClr val="484848"/>
                </a:solidFill>
                <a:latin typeface="Segoe UI"/>
                <a:cs typeface="Segoe UI"/>
              </a:rPr>
              <a:t>A</a:t>
            </a:r>
            <a:r>
              <a:rPr sz="1725" b="1" spc="-112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P</a:t>
            </a:r>
            <a:r>
              <a:rPr sz="1725" b="1" spc="-104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I</a:t>
            </a:r>
            <a:r>
              <a:rPr sz="1725" b="1" spc="-112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S	</a:t>
            </a:r>
            <a:r>
              <a:rPr sz="1450" b="1" spc="15" dirty="0">
                <a:solidFill>
                  <a:srgbClr val="484848"/>
                </a:solidFill>
                <a:latin typeface="Calibri"/>
                <a:cs typeface="Calibri"/>
              </a:rPr>
              <a:t>1</a:t>
            </a:r>
            <a:endParaRPr sz="145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75265" y="10430443"/>
            <a:ext cx="757356" cy="756396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4135758" y="8922603"/>
            <a:ext cx="5968365" cy="2387600"/>
          </a:xfrm>
          <a:custGeom>
            <a:avLst/>
            <a:gdLst/>
            <a:ahLst/>
            <a:cxnLst/>
            <a:rect l="l" t="t" r="r" b="b"/>
            <a:pathLst>
              <a:path w="5968365" h="2387600">
                <a:moveTo>
                  <a:pt x="5968291" y="0"/>
                </a:moveTo>
                <a:lnTo>
                  <a:pt x="0" y="0"/>
                </a:lnTo>
                <a:lnTo>
                  <a:pt x="0" y="2387520"/>
                </a:lnTo>
                <a:lnTo>
                  <a:pt x="5968291" y="2387520"/>
                </a:lnTo>
                <a:lnTo>
                  <a:pt x="5968291" y="0"/>
                </a:lnTo>
                <a:close/>
              </a:path>
            </a:pathLst>
          </a:custGeom>
          <a:solidFill>
            <a:srgbClr val="C8CAC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8932760"/>
            <a:ext cx="5979160" cy="2377440"/>
          </a:xfrm>
          <a:custGeom>
            <a:avLst/>
            <a:gdLst/>
            <a:ahLst/>
            <a:cxnLst/>
            <a:rect l="l" t="t" r="r" b="b"/>
            <a:pathLst>
              <a:path w="5979160" h="2377440">
                <a:moveTo>
                  <a:pt x="5978970" y="0"/>
                </a:moveTo>
                <a:lnTo>
                  <a:pt x="0" y="0"/>
                </a:lnTo>
                <a:lnTo>
                  <a:pt x="0" y="2377362"/>
                </a:lnTo>
                <a:lnTo>
                  <a:pt x="5978970" y="2377362"/>
                </a:lnTo>
                <a:lnTo>
                  <a:pt x="5978970" y="0"/>
                </a:lnTo>
                <a:close/>
              </a:path>
            </a:pathLst>
          </a:custGeom>
          <a:solidFill>
            <a:srgbClr val="C8CAC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7717301" y="8922980"/>
            <a:ext cx="2386965" cy="2387600"/>
          </a:xfrm>
          <a:custGeom>
            <a:avLst/>
            <a:gdLst/>
            <a:ahLst/>
            <a:cxnLst/>
            <a:rect l="l" t="t" r="r" b="b"/>
            <a:pathLst>
              <a:path w="2386965" h="2387600">
                <a:moveTo>
                  <a:pt x="2386748" y="0"/>
                </a:moveTo>
                <a:lnTo>
                  <a:pt x="0" y="2387143"/>
                </a:lnTo>
                <a:lnTo>
                  <a:pt x="2386748" y="2387143"/>
                </a:lnTo>
                <a:lnTo>
                  <a:pt x="2386748" y="0"/>
                </a:lnTo>
                <a:close/>
              </a:path>
            </a:pathLst>
          </a:custGeom>
          <a:solidFill>
            <a:srgbClr val="D0D2D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0" y="8953976"/>
            <a:ext cx="2355215" cy="2356485"/>
          </a:xfrm>
          <a:custGeom>
            <a:avLst/>
            <a:gdLst/>
            <a:ahLst/>
            <a:cxnLst/>
            <a:rect l="l" t="t" r="r" b="b"/>
            <a:pathLst>
              <a:path w="2355215" h="2356484">
                <a:moveTo>
                  <a:pt x="0" y="0"/>
                </a:moveTo>
                <a:lnTo>
                  <a:pt x="0" y="2356146"/>
                </a:lnTo>
                <a:lnTo>
                  <a:pt x="2354920" y="2356146"/>
                </a:lnTo>
                <a:lnTo>
                  <a:pt x="0" y="0"/>
                </a:lnTo>
                <a:close/>
              </a:path>
            </a:pathLst>
          </a:custGeom>
          <a:solidFill>
            <a:srgbClr val="D0D2D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5891787" y="850"/>
            <a:ext cx="8168005" cy="11309350"/>
          </a:xfrm>
          <a:custGeom>
            <a:avLst/>
            <a:gdLst/>
            <a:ahLst/>
            <a:cxnLst/>
            <a:rect l="l" t="t" r="r" b="b"/>
            <a:pathLst>
              <a:path w="8168005" h="11309350">
                <a:moveTo>
                  <a:pt x="8167780" y="0"/>
                </a:moveTo>
                <a:lnTo>
                  <a:pt x="0" y="0"/>
                </a:lnTo>
                <a:lnTo>
                  <a:pt x="0" y="11308870"/>
                </a:lnTo>
                <a:lnTo>
                  <a:pt x="8167780" y="11308870"/>
                </a:lnTo>
                <a:lnTo>
                  <a:pt x="8167780" y="0"/>
                </a:lnTo>
                <a:close/>
              </a:path>
            </a:pathLst>
          </a:custGeom>
          <a:solidFill>
            <a:srgbClr val="F3F3F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9" name="object 9"/>
          <p:cNvGrpSpPr/>
          <p:nvPr/>
        </p:nvGrpSpPr>
        <p:grpSpPr>
          <a:xfrm>
            <a:off x="14135758" y="22701"/>
            <a:ext cx="5968365" cy="8931275"/>
            <a:chOff x="14135758" y="1253"/>
            <a:chExt cx="5968365" cy="8931275"/>
          </a:xfrm>
        </p:grpSpPr>
        <p:sp>
          <p:nvSpPr>
            <p:cNvPr id="10" name="object 10"/>
            <p:cNvSpPr/>
            <p:nvPr/>
          </p:nvSpPr>
          <p:spPr>
            <a:xfrm>
              <a:off x="17120058" y="2963076"/>
              <a:ext cx="2984500" cy="2994660"/>
            </a:xfrm>
            <a:custGeom>
              <a:avLst/>
              <a:gdLst/>
              <a:ahLst/>
              <a:cxnLst/>
              <a:rect l="l" t="t" r="r" b="b"/>
              <a:pathLst>
                <a:path w="2984500" h="2994660">
                  <a:moveTo>
                    <a:pt x="2983992" y="10160"/>
                  </a:moveTo>
                  <a:lnTo>
                    <a:pt x="10147" y="1016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0" y="2984881"/>
                  </a:lnTo>
                  <a:lnTo>
                    <a:pt x="2974251" y="2984881"/>
                  </a:lnTo>
                  <a:lnTo>
                    <a:pt x="2983992" y="2994622"/>
                  </a:lnTo>
                  <a:lnTo>
                    <a:pt x="2983992" y="2984881"/>
                  </a:lnTo>
                  <a:lnTo>
                    <a:pt x="2983992" y="2984462"/>
                  </a:lnTo>
                  <a:lnTo>
                    <a:pt x="2983992" y="10160"/>
                  </a:lnTo>
                  <a:close/>
                </a:path>
              </a:pathLst>
            </a:custGeom>
            <a:solidFill>
              <a:srgbClr val="DDDFE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14135758" y="2973231"/>
              <a:ext cx="2984500" cy="2985135"/>
            </a:xfrm>
            <a:custGeom>
              <a:avLst/>
              <a:gdLst/>
              <a:ahLst/>
              <a:cxnLst/>
              <a:rect l="l" t="t" r="r" b="b"/>
              <a:pathLst>
                <a:path w="2984500" h="2985135">
                  <a:moveTo>
                    <a:pt x="2984302" y="0"/>
                  </a:moveTo>
                  <a:lnTo>
                    <a:pt x="0" y="0"/>
                  </a:lnTo>
                  <a:lnTo>
                    <a:pt x="2984302" y="2984874"/>
                  </a:lnTo>
                  <a:lnTo>
                    <a:pt x="2984302" y="0"/>
                  </a:lnTo>
                  <a:close/>
                </a:path>
              </a:pathLst>
            </a:custGeom>
            <a:solidFill>
              <a:srgbClr val="ECEDE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14135758" y="2973231"/>
              <a:ext cx="2984500" cy="2985135"/>
            </a:xfrm>
            <a:custGeom>
              <a:avLst/>
              <a:gdLst/>
              <a:ahLst/>
              <a:cxnLst/>
              <a:rect l="l" t="t" r="r" b="b"/>
              <a:pathLst>
                <a:path w="2984500" h="2985135">
                  <a:moveTo>
                    <a:pt x="0" y="0"/>
                  </a:moveTo>
                  <a:lnTo>
                    <a:pt x="0" y="2984874"/>
                  </a:lnTo>
                  <a:lnTo>
                    <a:pt x="2984302" y="29848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D6D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17120058" y="1258"/>
              <a:ext cx="2984500" cy="8931275"/>
            </a:xfrm>
            <a:custGeom>
              <a:avLst/>
              <a:gdLst/>
              <a:ahLst/>
              <a:cxnLst/>
              <a:rect l="l" t="t" r="r" b="b"/>
              <a:pathLst>
                <a:path w="2984500" h="8931275">
                  <a:moveTo>
                    <a:pt x="2983992" y="5946699"/>
                  </a:moveTo>
                  <a:lnTo>
                    <a:pt x="0" y="5946699"/>
                  </a:lnTo>
                  <a:lnTo>
                    <a:pt x="2983992" y="8931148"/>
                  </a:lnTo>
                  <a:lnTo>
                    <a:pt x="2983992" y="5946699"/>
                  </a:lnTo>
                  <a:close/>
                </a:path>
                <a:path w="2984500" h="8931275">
                  <a:moveTo>
                    <a:pt x="2983992" y="0"/>
                  </a:moveTo>
                  <a:lnTo>
                    <a:pt x="1168" y="0"/>
                  </a:lnTo>
                  <a:lnTo>
                    <a:pt x="2983992" y="2982557"/>
                  </a:lnTo>
                  <a:lnTo>
                    <a:pt x="2983992" y="0"/>
                  </a:lnTo>
                  <a:close/>
                </a:path>
              </a:pathLst>
            </a:custGeom>
            <a:solidFill>
              <a:srgbClr val="D7DAD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17120061" y="1253"/>
              <a:ext cx="2984500" cy="2972435"/>
            </a:xfrm>
            <a:custGeom>
              <a:avLst/>
              <a:gdLst/>
              <a:ahLst/>
              <a:cxnLst/>
              <a:rect l="l" t="t" r="r" b="b"/>
              <a:pathLst>
                <a:path w="2984500" h="2972435">
                  <a:moveTo>
                    <a:pt x="12161" y="0"/>
                  </a:moveTo>
                  <a:lnTo>
                    <a:pt x="0" y="0"/>
                  </a:lnTo>
                  <a:lnTo>
                    <a:pt x="0" y="2971978"/>
                  </a:lnTo>
                  <a:lnTo>
                    <a:pt x="2983988" y="2971978"/>
                  </a:lnTo>
                  <a:lnTo>
                    <a:pt x="2983988" y="2971559"/>
                  </a:lnTo>
                  <a:lnTo>
                    <a:pt x="12161" y="0"/>
                  </a:lnTo>
                  <a:close/>
                </a:path>
              </a:pathLst>
            </a:custGeom>
            <a:solidFill>
              <a:srgbClr val="DDDFE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14135758" y="1253"/>
              <a:ext cx="2984500" cy="2972435"/>
            </a:xfrm>
            <a:custGeom>
              <a:avLst/>
              <a:gdLst/>
              <a:ahLst/>
              <a:cxnLst/>
              <a:rect l="l" t="t" r="r" b="b"/>
              <a:pathLst>
                <a:path w="2984500" h="2972435">
                  <a:moveTo>
                    <a:pt x="2984302" y="0"/>
                  </a:moveTo>
                  <a:lnTo>
                    <a:pt x="2972246" y="0"/>
                  </a:lnTo>
                  <a:lnTo>
                    <a:pt x="0" y="2971978"/>
                  </a:lnTo>
                  <a:lnTo>
                    <a:pt x="2984302" y="2971978"/>
                  </a:lnTo>
                  <a:lnTo>
                    <a:pt x="2984302" y="0"/>
                  </a:lnTo>
                  <a:close/>
                </a:path>
              </a:pathLst>
            </a:custGeom>
            <a:solidFill>
              <a:srgbClr val="D7DAD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6" name="object 16"/>
          <p:cNvSpPr/>
          <p:nvPr/>
        </p:nvSpPr>
        <p:spPr>
          <a:xfrm>
            <a:off x="0" y="5958106"/>
            <a:ext cx="2983865" cy="2985135"/>
          </a:xfrm>
          <a:custGeom>
            <a:avLst/>
            <a:gdLst/>
            <a:ahLst/>
            <a:cxnLst/>
            <a:rect l="l" t="t" r="r" b="b"/>
            <a:pathLst>
              <a:path w="2983865" h="2985134">
                <a:moveTo>
                  <a:pt x="2983569" y="0"/>
                </a:moveTo>
                <a:lnTo>
                  <a:pt x="0" y="0"/>
                </a:lnTo>
                <a:lnTo>
                  <a:pt x="0" y="2984874"/>
                </a:lnTo>
                <a:lnTo>
                  <a:pt x="2983569" y="0"/>
                </a:lnTo>
                <a:close/>
              </a:path>
            </a:pathLst>
          </a:custGeom>
          <a:solidFill>
            <a:srgbClr val="D7DAD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14211724" y="5956954"/>
            <a:ext cx="2984500" cy="2985135"/>
          </a:xfrm>
          <a:custGeom>
            <a:avLst/>
            <a:gdLst/>
            <a:ahLst/>
            <a:cxnLst/>
            <a:rect l="l" t="t" r="r" b="b"/>
            <a:pathLst>
              <a:path w="2984500" h="2985134">
                <a:moveTo>
                  <a:pt x="2984302" y="0"/>
                </a:moveTo>
                <a:lnTo>
                  <a:pt x="0" y="2984874"/>
                </a:lnTo>
                <a:lnTo>
                  <a:pt x="2984302" y="2984874"/>
                </a:lnTo>
                <a:lnTo>
                  <a:pt x="2984302" y="0"/>
                </a:lnTo>
                <a:close/>
              </a:path>
            </a:pathLst>
          </a:custGeom>
          <a:solidFill>
            <a:srgbClr val="ECEDE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2973414" y="5947948"/>
            <a:ext cx="2984500" cy="2985135"/>
          </a:xfrm>
          <a:custGeom>
            <a:avLst/>
            <a:gdLst/>
            <a:ahLst/>
            <a:cxnLst/>
            <a:rect l="l" t="t" r="r" b="b"/>
            <a:pathLst>
              <a:path w="2984500" h="2985134">
                <a:moveTo>
                  <a:pt x="0" y="0"/>
                </a:moveTo>
                <a:lnTo>
                  <a:pt x="0" y="2984874"/>
                </a:lnTo>
                <a:lnTo>
                  <a:pt x="2984302" y="2984874"/>
                </a:lnTo>
                <a:lnTo>
                  <a:pt x="0" y="0"/>
                </a:lnTo>
                <a:close/>
              </a:path>
            </a:pathLst>
          </a:custGeom>
          <a:solidFill>
            <a:srgbClr val="ECEDE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17198239" y="5969166"/>
            <a:ext cx="2984500" cy="2985135"/>
          </a:xfrm>
          <a:custGeom>
            <a:avLst/>
            <a:gdLst/>
            <a:ahLst/>
            <a:cxnLst/>
            <a:rect l="l" t="t" r="r" b="b"/>
            <a:pathLst>
              <a:path w="2984500" h="2985134">
                <a:moveTo>
                  <a:pt x="0" y="0"/>
                </a:moveTo>
                <a:lnTo>
                  <a:pt x="0" y="2984874"/>
                </a:lnTo>
                <a:lnTo>
                  <a:pt x="2983988" y="2984874"/>
                </a:lnTo>
                <a:lnTo>
                  <a:pt x="2983988" y="2984456"/>
                </a:lnTo>
                <a:lnTo>
                  <a:pt x="0" y="0"/>
                </a:lnTo>
                <a:close/>
              </a:path>
            </a:pathLst>
          </a:custGeom>
          <a:solidFill>
            <a:srgbClr val="DDDFE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0" y="5947948"/>
            <a:ext cx="2983865" cy="2985135"/>
          </a:xfrm>
          <a:custGeom>
            <a:avLst/>
            <a:gdLst/>
            <a:ahLst/>
            <a:cxnLst/>
            <a:rect l="l" t="t" r="r" b="b"/>
            <a:pathLst>
              <a:path w="2983865" h="2985134">
                <a:moveTo>
                  <a:pt x="2983569" y="0"/>
                </a:moveTo>
                <a:lnTo>
                  <a:pt x="0" y="2984874"/>
                </a:lnTo>
                <a:lnTo>
                  <a:pt x="2983569" y="2984874"/>
                </a:lnTo>
                <a:lnTo>
                  <a:pt x="2983569" y="0"/>
                </a:lnTo>
                <a:close/>
              </a:path>
            </a:pathLst>
          </a:custGeom>
          <a:solidFill>
            <a:srgbClr val="DDDFE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14135758" y="5937686"/>
            <a:ext cx="2984500" cy="2985135"/>
          </a:xfrm>
          <a:custGeom>
            <a:avLst/>
            <a:gdLst/>
            <a:ahLst/>
            <a:cxnLst/>
            <a:rect l="l" t="t" r="r" b="b"/>
            <a:pathLst>
              <a:path w="2984500" h="2985134">
                <a:moveTo>
                  <a:pt x="2984302" y="0"/>
                </a:moveTo>
                <a:lnTo>
                  <a:pt x="0" y="0"/>
                </a:lnTo>
                <a:lnTo>
                  <a:pt x="0" y="2984874"/>
                </a:lnTo>
                <a:lnTo>
                  <a:pt x="2984302" y="0"/>
                </a:lnTo>
                <a:close/>
              </a:path>
            </a:pathLst>
          </a:custGeom>
          <a:solidFill>
            <a:srgbClr val="E2E4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2983570" y="5958106"/>
            <a:ext cx="2984500" cy="2985135"/>
          </a:xfrm>
          <a:custGeom>
            <a:avLst/>
            <a:gdLst/>
            <a:ahLst/>
            <a:cxnLst/>
            <a:rect l="l" t="t" r="r" b="b"/>
            <a:pathLst>
              <a:path w="2984500" h="2985134">
                <a:moveTo>
                  <a:pt x="2984407" y="0"/>
                </a:moveTo>
                <a:lnTo>
                  <a:pt x="0" y="0"/>
                </a:lnTo>
                <a:lnTo>
                  <a:pt x="2984407" y="2984874"/>
                </a:lnTo>
                <a:lnTo>
                  <a:pt x="2984407" y="0"/>
                </a:lnTo>
                <a:close/>
              </a:path>
            </a:pathLst>
          </a:custGeom>
          <a:solidFill>
            <a:srgbClr val="E2E4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14135758" y="1253"/>
            <a:ext cx="2972435" cy="2972435"/>
          </a:xfrm>
          <a:custGeom>
            <a:avLst/>
            <a:gdLst/>
            <a:ahLst/>
            <a:cxnLst/>
            <a:rect l="l" t="t" r="r" b="b"/>
            <a:pathLst>
              <a:path w="2972434" h="2972435">
                <a:moveTo>
                  <a:pt x="2972246" y="0"/>
                </a:moveTo>
                <a:lnTo>
                  <a:pt x="0" y="0"/>
                </a:lnTo>
                <a:lnTo>
                  <a:pt x="0" y="2971978"/>
                </a:lnTo>
                <a:lnTo>
                  <a:pt x="2972246" y="0"/>
                </a:lnTo>
                <a:close/>
              </a:path>
            </a:pathLst>
          </a:custGeom>
          <a:solidFill>
            <a:srgbClr val="C8CAC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24" name="object 24"/>
          <p:cNvGrpSpPr/>
          <p:nvPr/>
        </p:nvGrpSpPr>
        <p:grpSpPr>
          <a:xfrm>
            <a:off x="0" y="1253"/>
            <a:ext cx="16091535" cy="8697595"/>
            <a:chOff x="0" y="1253"/>
            <a:chExt cx="16091535" cy="8697595"/>
          </a:xfrm>
        </p:grpSpPr>
        <p:sp>
          <p:nvSpPr>
            <p:cNvPr id="25" name="object 25"/>
            <p:cNvSpPr/>
            <p:nvPr/>
          </p:nvSpPr>
          <p:spPr>
            <a:xfrm>
              <a:off x="2983560" y="2973236"/>
              <a:ext cx="2984500" cy="2995930"/>
            </a:xfrm>
            <a:custGeom>
              <a:avLst/>
              <a:gdLst/>
              <a:ahLst/>
              <a:cxnLst/>
              <a:rect l="l" t="t" r="r" b="b"/>
              <a:pathLst>
                <a:path w="2984500" h="2995929">
                  <a:moveTo>
                    <a:pt x="2984411" y="10998"/>
                  </a:moveTo>
                  <a:lnTo>
                    <a:pt x="10985" y="10998"/>
                  </a:lnTo>
                  <a:lnTo>
                    <a:pt x="0" y="0"/>
                  </a:lnTo>
                  <a:lnTo>
                    <a:pt x="0" y="10998"/>
                  </a:lnTo>
                  <a:lnTo>
                    <a:pt x="0" y="2984881"/>
                  </a:lnTo>
                  <a:lnTo>
                    <a:pt x="2973425" y="2984881"/>
                  </a:lnTo>
                  <a:lnTo>
                    <a:pt x="2984411" y="2995866"/>
                  </a:lnTo>
                  <a:lnTo>
                    <a:pt x="2984411" y="2984881"/>
                  </a:lnTo>
                  <a:lnTo>
                    <a:pt x="2984411" y="10998"/>
                  </a:lnTo>
                  <a:close/>
                </a:path>
              </a:pathLst>
            </a:custGeom>
            <a:solidFill>
              <a:srgbClr val="DDDFE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6" name="object 26"/>
            <p:cNvSpPr/>
            <p:nvPr/>
          </p:nvSpPr>
          <p:spPr>
            <a:xfrm>
              <a:off x="0" y="2984226"/>
              <a:ext cx="2983865" cy="2985135"/>
            </a:xfrm>
            <a:custGeom>
              <a:avLst/>
              <a:gdLst/>
              <a:ahLst/>
              <a:cxnLst/>
              <a:rect l="l" t="t" r="r" b="b"/>
              <a:pathLst>
                <a:path w="2983865" h="2985135">
                  <a:moveTo>
                    <a:pt x="2983569" y="0"/>
                  </a:moveTo>
                  <a:lnTo>
                    <a:pt x="0" y="0"/>
                  </a:lnTo>
                  <a:lnTo>
                    <a:pt x="2983569" y="2984874"/>
                  </a:lnTo>
                  <a:lnTo>
                    <a:pt x="2983569" y="0"/>
                  </a:lnTo>
                  <a:close/>
                </a:path>
              </a:pathLst>
            </a:custGeom>
            <a:solidFill>
              <a:srgbClr val="ECEDE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0" y="2984226"/>
              <a:ext cx="2983865" cy="2985135"/>
            </a:xfrm>
            <a:custGeom>
              <a:avLst/>
              <a:gdLst/>
              <a:ahLst/>
              <a:cxnLst/>
              <a:rect l="l" t="t" r="r" b="b"/>
              <a:pathLst>
                <a:path w="2983865" h="2985135">
                  <a:moveTo>
                    <a:pt x="0" y="0"/>
                  </a:moveTo>
                  <a:lnTo>
                    <a:pt x="0" y="2984874"/>
                  </a:lnTo>
                  <a:lnTo>
                    <a:pt x="2983569" y="29848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D6D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8" name="object 28"/>
            <p:cNvSpPr/>
            <p:nvPr/>
          </p:nvSpPr>
          <p:spPr>
            <a:xfrm>
              <a:off x="2983570" y="1253"/>
              <a:ext cx="2984500" cy="2983230"/>
            </a:xfrm>
            <a:custGeom>
              <a:avLst/>
              <a:gdLst/>
              <a:ahLst/>
              <a:cxnLst/>
              <a:rect l="l" t="t" r="r" b="b"/>
              <a:pathLst>
                <a:path w="2984500" h="2983230">
                  <a:moveTo>
                    <a:pt x="1168" y="0"/>
                  </a:moveTo>
                  <a:lnTo>
                    <a:pt x="0" y="0"/>
                  </a:lnTo>
                  <a:lnTo>
                    <a:pt x="0" y="2982973"/>
                  </a:lnTo>
                  <a:lnTo>
                    <a:pt x="2984407" y="2982973"/>
                  </a:lnTo>
                  <a:lnTo>
                    <a:pt x="1168" y="0"/>
                  </a:lnTo>
                  <a:close/>
                </a:path>
              </a:pathLst>
            </a:custGeom>
            <a:solidFill>
              <a:srgbClr val="D7DAD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9" name="object 29"/>
            <p:cNvSpPr/>
            <p:nvPr/>
          </p:nvSpPr>
          <p:spPr>
            <a:xfrm>
              <a:off x="2984738" y="1253"/>
              <a:ext cx="2983865" cy="2983230"/>
            </a:xfrm>
            <a:custGeom>
              <a:avLst/>
              <a:gdLst/>
              <a:ahLst/>
              <a:cxnLst/>
              <a:rect l="l" t="t" r="r" b="b"/>
              <a:pathLst>
                <a:path w="2983865" h="2983230">
                  <a:moveTo>
                    <a:pt x="2983239" y="0"/>
                  </a:moveTo>
                  <a:lnTo>
                    <a:pt x="0" y="0"/>
                  </a:lnTo>
                  <a:lnTo>
                    <a:pt x="2983239" y="2982973"/>
                  </a:lnTo>
                  <a:lnTo>
                    <a:pt x="2983239" y="0"/>
                  </a:lnTo>
                  <a:close/>
                </a:path>
              </a:pathLst>
            </a:custGeom>
            <a:solidFill>
              <a:srgbClr val="C8CAC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0" y="1253"/>
              <a:ext cx="2982595" cy="2983230"/>
            </a:xfrm>
            <a:custGeom>
              <a:avLst/>
              <a:gdLst/>
              <a:ahLst/>
              <a:cxnLst/>
              <a:rect l="l" t="t" r="r" b="b"/>
              <a:pathLst>
                <a:path w="2982595" h="2983230">
                  <a:moveTo>
                    <a:pt x="2982506" y="0"/>
                  </a:moveTo>
                  <a:lnTo>
                    <a:pt x="0" y="0"/>
                  </a:lnTo>
                  <a:lnTo>
                    <a:pt x="0" y="2982973"/>
                  </a:lnTo>
                  <a:lnTo>
                    <a:pt x="2982506" y="0"/>
                  </a:lnTo>
                  <a:close/>
                </a:path>
              </a:pathLst>
            </a:custGeom>
            <a:solidFill>
              <a:srgbClr val="D7DAD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0" y="1253"/>
              <a:ext cx="2983865" cy="2983230"/>
            </a:xfrm>
            <a:custGeom>
              <a:avLst/>
              <a:gdLst/>
              <a:ahLst/>
              <a:cxnLst/>
              <a:rect l="l" t="t" r="r" b="b"/>
              <a:pathLst>
                <a:path w="2983865" h="2983230">
                  <a:moveTo>
                    <a:pt x="2983569" y="0"/>
                  </a:moveTo>
                  <a:lnTo>
                    <a:pt x="2982506" y="0"/>
                  </a:lnTo>
                  <a:lnTo>
                    <a:pt x="0" y="2982973"/>
                  </a:lnTo>
                  <a:lnTo>
                    <a:pt x="2983569" y="2982973"/>
                  </a:lnTo>
                  <a:lnTo>
                    <a:pt x="2983569" y="0"/>
                  </a:lnTo>
                  <a:close/>
                </a:path>
              </a:pathLst>
            </a:custGeom>
            <a:solidFill>
              <a:srgbClr val="DDDFE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2" name="object 32"/>
            <p:cNvSpPr/>
            <p:nvPr/>
          </p:nvSpPr>
          <p:spPr>
            <a:xfrm>
              <a:off x="4013027" y="4636410"/>
              <a:ext cx="12078335" cy="4062095"/>
            </a:xfrm>
            <a:custGeom>
              <a:avLst/>
              <a:gdLst/>
              <a:ahLst/>
              <a:cxnLst/>
              <a:rect l="l" t="t" r="r" b="b"/>
              <a:pathLst>
                <a:path w="12078335" h="4062095">
                  <a:moveTo>
                    <a:pt x="12078044" y="0"/>
                  </a:moveTo>
                  <a:lnTo>
                    <a:pt x="0" y="0"/>
                  </a:lnTo>
                  <a:lnTo>
                    <a:pt x="0" y="4062043"/>
                  </a:lnTo>
                  <a:lnTo>
                    <a:pt x="12078044" y="4062043"/>
                  </a:lnTo>
                  <a:lnTo>
                    <a:pt x="120780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5660063" y="5490141"/>
            <a:ext cx="931291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pt-BR" sz="4000" b="1" dirty="0"/>
              <a:t>Vietos plėtros strategijų keitimas: procesas ir atsakomybės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4471766" y="414750"/>
            <a:ext cx="7188200" cy="7705725"/>
            <a:chOff x="4471766" y="414750"/>
            <a:chExt cx="7188200" cy="7705725"/>
          </a:xfrm>
        </p:grpSpPr>
        <p:sp>
          <p:nvSpPr>
            <p:cNvPr id="35" name="object 35"/>
            <p:cNvSpPr/>
            <p:nvPr/>
          </p:nvSpPr>
          <p:spPr>
            <a:xfrm>
              <a:off x="4471766" y="5214548"/>
              <a:ext cx="129539" cy="2906395"/>
            </a:xfrm>
            <a:custGeom>
              <a:avLst/>
              <a:gdLst/>
              <a:ahLst/>
              <a:cxnLst/>
              <a:rect l="l" t="t" r="r" b="b"/>
              <a:pathLst>
                <a:path w="129539" h="2906395">
                  <a:moveTo>
                    <a:pt x="129452" y="0"/>
                  </a:moveTo>
                  <a:lnTo>
                    <a:pt x="0" y="0"/>
                  </a:lnTo>
                  <a:lnTo>
                    <a:pt x="0" y="2905768"/>
                  </a:lnTo>
                  <a:lnTo>
                    <a:pt x="129452" y="2905768"/>
                  </a:lnTo>
                  <a:lnTo>
                    <a:pt x="129452" y="0"/>
                  </a:lnTo>
                  <a:close/>
                </a:path>
              </a:pathLst>
            </a:custGeom>
            <a:solidFill>
              <a:srgbClr val="C4000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44576" y="414750"/>
              <a:ext cx="3214946" cy="296986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E772FDE-1071-595C-5241-241E27454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857" y="801468"/>
            <a:ext cx="17236905" cy="1515800"/>
          </a:xfrm>
        </p:spPr>
        <p:txBody>
          <a:bodyPr/>
          <a:lstStyle/>
          <a:p>
            <a:r>
              <a:rPr lang="lt-LT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Miesto VVG inicijuojamo </a:t>
            </a:r>
            <a:r>
              <a:rPr lang="pt-BR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VPS keitim</a:t>
            </a:r>
            <a:r>
              <a:rPr lang="lt-LT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o eiga </a:t>
            </a:r>
            <a:r>
              <a:rPr lang="pt-BR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(1)</a:t>
            </a:r>
            <a:br>
              <a:rPr lang="pt-BR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</a:br>
            <a:endParaRPr lang="lt-LT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tačiakampis: suapvalinti kampai 3">
            <a:extLst>
              <a:ext uri="{FF2B5EF4-FFF2-40B4-BE49-F238E27FC236}">
                <a16:creationId xmlns:a16="http://schemas.microsoft.com/office/drawing/2014/main" id="{D16128C0-2C8E-D9EE-8A47-4B96E38686BE}"/>
              </a:ext>
            </a:extLst>
          </p:cNvPr>
          <p:cNvSpPr/>
          <p:nvPr/>
        </p:nvSpPr>
        <p:spPr>
          <a:xfrm>
            <a:off x="1089952" y="2751511"/>
            <a:ext cx="2094151" cy="336035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400" dirty="0">
                <a:latin typeface="+mj-lt"/>
                <a:cs typeface="Times New Roman" panose="02020603050405020304" pitchFamily="18" charset="0"/>
              </a:rPr>
              <a:t>Miesto 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VVG pateikia VPS keitimą</a:t>
            </a:r>
          </a:p>
        </p:txBody>
      </p:sp>
      <p:sp>
        <p:nvSpPr>
          <p:cNvPr id="6" name="Stačiakampis: suapvalinti kampai 5">
            <a:extLst>
              <a:ext uri="{FF2B5EF4-FFF2-40B4-BE49-F238E27FC236}">
                <a16:creationId xmlns:a16="http://schemas.microsoft.com/office/drawing/2014/main" id="{BE61F89B-0388-DC7E-ACB6-466DF0666FDD}"/>
              </a:ext>
            </a:extLst>
          </p:cNvPr>
          <p:cNvSpPr/>
          <p:nvPr/>
        </p:nvSpPr>
        <p:spPr>
          <a:xfrm>
            <a:off x="3793329" y="2840286"/>
            <a:ext cx="2488606" cy="327157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lt-LT" sz="2400" b="1" dirty="0">
                <a:latin typeface="+mj-lt"/>
                <a:cs typeface="Times New Roman" panose="02020603050405020304" pitchFamily="18" charset="0"/>
              </a:rPr>
              <a:t>Per 20 d. d.</a:t>
            </a:r>
            <a:r>
              <a:rPr lang="lt-LT" sz="2400" b="0" dirty="0">
                <a:latin typeface="+mj-lt"/>
                <a:cs typeface="Times New Roman" panose="02020603050405020304" pitchFamily="18" charset="0"/>
              </a:rPr>
              <a:t> VRM 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įvertina keitimą.</a:t>
            </a:r>
          </a:p>
          <a:p>
            <a:pPr lvl="0" algn="ctr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tačiakampis: suapvalinti kampai 6">
            <a:extLst>
              <a:ext uri="{FF2B5EF4-FFF2-40B4-BE49-F238E27FC236}">
                <a16:creationId xmlns:a16="http://schemas.microsoft.com/office/drawing/2014/main" id="{80820F71-1000-2E06-32CD-0A5A75908D90}"/>
              </a:ext>
            </a:extLst>
          </p:cNvPr>
          <p:cNvSpPr/>
          <p:nvPr/>
        </p:nvSpPr>
        <p:spPr>
          <a:xfrm>
            <a:off x="2727689" y="6560428"/>
            <a:ext cx="4183324" cy="147665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lt-LT" sz="2400" dirty="0">
                <a:cs typeface="Times New Roman" panose="02020603050405020304" pitchFamily="18" charset="0"/>
              </a:rPr>
              <a:t>Neatitikimų tikslinimas ne ilgesnis nei </a:t>
            </a:r>
          </a:p>
          <a:p>
            <a:pPr lvl="0" algn="ctr"/>
            <a:r>
              <a:rPr lang="lt-LT" sz="2400" dirty="0">
                <a:cs typeface="Times New Roman" panose="02020603050405020304" pitchFamily="18" charset="0"/>
              </a:rPr>
              <a:t>5 d. d. terminas. </a:t>
            </a:r>
          </a:p>
          <a:p>
            <a:pPr algn="ctr"/>
            <a:endParaRPr lang="lt-LT" dirty="0"/>
          </a:p>
        </p:txBody>
      </p:sp>
      <p:sp>
        <p:nvSpPr>
          <p:cNvPr id="8" name="Stačiakampis: suapvalinti kampai 7">
            <a:extLst>
              <a:ext uri="{FF2B5EF4-FFF2-40B4-BE49-F238E27FC236}">
                <a16:creationId xmlns:a16="http://schemas.microsoft.com/office/drawing/2014/main" id="{69545FE3-A261-4FEF-FC21-1BD10BB70821}"/>
              </a:ext>
            </a:extLst>
          </p:cNvPr>
          <p:cNvSpPr/>
          <p:nvPr/>
        </p:nvSpPr>
        <p:spPr>
          <a:xfrm>
            <a:off x="2676546" y="8422120"/>
            <a:ext cx="4183324" cy="224443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lt-LT" sz="2400" dirty="0"/>
              <a:t>Nepateikus </a:t>
            </a:r>
            <a:r>
              <a:rPr lang="en-US" sz="2400" dirty="0"/>
              <a:t>Miesto </a:t>
            </a:r>
            <a:r>
              <a:rPr lang="lt-LT" sz="2400" dirty="0"/>
              <a:t>VVG  </a:t>
            </a:r>
            <a:r>
              <a:rPr lang="lt-LT" sz="2400" dirty="0">
                <a:effectLst/>
                <a:ea typeface="Times New Roman" panose="02020603050405020304" pitchFamily="18" charset="0"/>
              </a:rPr>
              <a:t>Taisyklių 73.4.1 ir 73.4.2  ar 74.1 ir 74.2 p. </a:t>
            </a:r>
            <a:r>
              <a:rPr lang="lt-LT" sz="2400" dirty="0"/>
              <a:t>prašomų dokumentų,  VRM atmeta keitimą ir apie tai informuoja </a:t>
            </a:r>
            <a:r>
              <a:rPr lang="en-US" sz="2400" dirty="0"/>
              <a:t>Miesto </a:t>
            </a:r>
            <a:r>
              <a:rPr lang="lt-LT" sz="2400" dirty="0"/>
              <a:t>VVG raštu</a:t>
            </a:r>
            <a:endParaRPr lang="lt-LT" sz="2400" dirty="0">
              <a:cs typeface="Times New Roman" panose="02020603050405020304" pitchFamily="18" charset="0"/>
            </a:endParaRPr>
          </a:p>
        </p:txBody>
      </p:sp>
      <p:sp>
        <p:nvSpPr>
          <p:cNvPr id="10" name="Stačiakampis: suapvalinti kampai 9">
            <a:extLst>
              <a:ext uri="{FF2B5EF4-FFF2-40B4-BE49-F238E27FC236}">
                <a16:creationId xmlns:a16="http://schemas.microsoft.com/office/drawing/2014/main" id="{DB607A1C-3F4A-72CE-F9AC-81977FE89948}"/>
              </a:ext>
            </a:extLst>
          </p:cNvPr>
          <p:cNvSpPr/>
          <p:nvPr/>
        </p:nvSpPr>
        <p:spPr>
          <a:xfrm>
            <a:off x="6868783" y="2917764"/>
            <a:ext cx="2460567" cy="322586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it-IT" sz="2400" b="1" dirty="0">
                <a:latin typeface="+mj-lt"/>
                <a:cs typeface="Times New Roman" panose="02020603050405020304" pitchFamily="18" charset="0"/>
              </a:rPr>
              <a:t>Per 3 d. d</a:t>
            </a:r>
            <a:r>
              <a:rPr lang="it-IT" sz="2400" dirty="0">
                <a:latin typeface="+mj-lt"/>
                <a:cs typeface="Times New Roman" panose="02020603050405020304" pitchFamily="18" charset="0"/>
              </a:rPr>
              <a:t>. nuo sprendimo 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(pritarti / nepritarti ar pritarti su sąlyga)  </a:t>
            </a:r>
            <a:r>
              <a:rPr lang="it-IT" sz="2400" dirty="0">
                <a:latin typeface="+mj-lt"/>
                <a:cs typeface="Times New Roman" panose="02020603050405020304" pitchFamily="18" charset="0"/>
              </a:rPr>
              <a:t>priėmimo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Miesto 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VRM</a:t>
            </a:r>
            <a:r>
              <a:rPr lang="it-IT" sz="2400" dirty="0">
                <a:latin typeface="+mj-lt"/>
                <a:cs typeface="Times New Roman" panose="02020603050405020304" pitchFamily="18" charset="0"/>
              </a:rPr>
              <a:t> informuoja VVG</a:t>
            </a:r>
            <a:endParaRPr lang="lt-LT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Stačiakampis: suapvalinti kampai 10">
            <a:extLst>
              <a:ext uri="{FF2B5EF4-FFF2-40B4-BE49-F238E27FC236}">
                <a16:creationId xmlns:a16="http://schemas.microsoft.com/office/drawing/2014/main" id="{88622784-5607-2CA9-A253-94322B017A75}"/>
              </a:ext>
            </a:extLst>
          </p:cNvPr>
          <p:cNvSpPr/>
          <p:nvPr/>
        </p:nvSpPr>
        <p:spPr>
          <a:xfrm>
            <a:off x="9816111" y="2934391"/>
            <a:ext cx="2593571" cy="329558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lt-LT" sz="2400" b="1" dirty="0">
              <a:latin typeface="+mj-lt"/>
              <a:cs typeface="Times New Roman" panose="02020603050405020304" pitchFamily="18" charset="0"/>
            </a:endParaRPr>
          </a:p>
          <a:p>
            <a:pPr lvl="0" algn="ctr"/>
            <a:endParaRPr lang="lt-LT" sz="2400" b="1" dirty="0">
              <a:latin typeface="+mj-lt"/>
              <a:cs typeface="Times New Roman" panose="02020603050405020304" pitchFamily="18" charset="0"/>
            </a:endParaRPr>
          </a:p>
          <a:p>
            <a:pPr lvl="0" algn="ctr"/>
            <a:r>
              <a:rPr lang="lt-LT" sz="2400" b="1" dirty="0">
                <a:latin typeface="+mj-lt"/>
                <a:cs typeface="Times New Roman" panose="02020603050405020304" pitchFamily="18" charset="0"/>
              </a:rPr>
              <a:t>Per 3 d. d. 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nuo sprendimo priėmimo informuoja raštu CPVA, kai sprendimas priimamas Taisyklių 78.1 ar 78.2 p. atvejais</a:t>
            </a:r>
          </a:p>
          <a:p>
            <a:pPr lvl="0" algn="ctr"/>
            <a:endParaRPr lang="lt-LT" sz="2400" dirty="0">
              <a:latin typeface="+mj-lt"/>
              <a:cs typeface="Times New Roman" panose="02020603050405020304" pitchFamily="18" charset="0"/>
            </a:endParaRPr>
          </a:p>
          <a:p>
            <a:pPr lvl="0" algn="ctr"/>
            <a:endParaRPr lang="lt-LT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Stačiakampis: suapvalinti kampai 11">
            <a:extLst>
              <a:ext uri="{FF2B5EF4-FFF2-40B4-BE49-F238E27FC236}">
                <a16:creationId xmlns:a16="http://schemas.microsoft.com/office/drawing/2014/main" id="{6D0A1B93-05A5-0415-1DD7-E5199E5C40CD}"/>
              </a:ext>
            </a:extLst>
          </p:cNvPr>
          <p:cNvSpPr/>
          <p:nvPr/>
        </p:nvSpPr>
        <p:spPr>
          <a:xfrm>
            <a:off x="12874516" y="2882899"/>
            <a:ext cx="2718484" cy="329558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lt-LT" sz="2400" b="1" dirty="0">
                <a:latin typeface="+mj-lt"/>
                <a:cs typeface="Times New Roman" panose="02020603050405020304" pitchFamily="18" charset="0"/>
              </a:rPr>
              <a:t>Per 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20 d. d </a:t>
            </a:r>
          </a:p>
          <a:p>
            <a:pPr lvl="0" algn="ctr"/>
            <a:r>
              <a:rPr lang="en-US" sz="2400" dirty="0">
                <a:latin typeface="+mj-lt"/>
                <a:cs typeface="Times New Roman" panose="02020603050405020304" pitchFamily="18" charset="0"/>
              </a:rPr>
              <a:t>Miesto 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VVG pa</a:t>
            </a:r>
            <a:r>
              <a:rPr lang="en-US" sz="2400" dirty="0" err="1">
                <a:latin typeface="+mj-lt"/>
                <a:cs typeface="Times New Roman" panose="02020603050405020304" pitchFamily="18" charset="0"/>
              </a:rPr>
              <a:t>teikia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+mj-lt"/>
                <a:cs typeface="Times New Roman" panose="02020603050405020304" pitchFamily="18" charset="0"/>
              </a:rPr>
              <a:t>savo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+mj-lt"/>
                <a:cs typeface="Times New Roman" panose="02020603050405020304" pitchFamily="18" charset="0"/>
              </a:rPr>
              <a:t>sprendim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ą, kai VPS keitimui </a:t>
            </a:r>
            <a:r>
              <a:rPr lang="lt-LT" sz="2400" dirty="0" err="1">
                <a:latin typeface="+mj-lt"/>
                <a:cs typeface="Times New Roman" panose="02020603050405020304" pitchFamily="18" charset="0"/>
              </a:rPr>
              <a:t>pritar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ta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, remiantis Taisyklių 78.1 ar 78.2 p.</a:t>
            </a:r>
          </a:p>
          <a:p>
            <a:pPr lvl="0"/>
            <a:endParaRPr lang="lt-LT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3" name="Stačiakampis: suapvalinti kampai 12">
            <a:extLst>
              <a:ext uri="{FF2B5EF4-FFF2-40B4-BE49-F238E27FC236}">
                <a16:creationId xmlns:a16="http://schemas.microsoft.com/office/drawing/2014/main" id="{5E9693C4-05FE-667D-2D86-742FED877C0E}"/>
              </a:ext>
            </a:extLst>
          </p:cNvPr>
          <p:cNvSpPr/>
          <p:nvPr/>
        </p:nvSpPr>
        <p:spPr>
          <a:xfrm>
            <a:off x="7255152" y="6618889"/>
            <a:ext cx="2757599" cy="298231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tabLst>
                <a:tab pos="630555" algn="l"/>
              </a:tabLst>
            </a:pPr>
            <a:r>
              <a:rPr lang="lt-LT" sz="2400" dirty="0">
                <a:effectLst/>
                <a:ea typeface="Times New Roman" panose="02020603050405020304" pitchFamily="18" charset="0"/>
              </a:rPr>
              <a:t>VRM priėmus Taisyklių 78.3 p.  nustatytą sprendimą (nepritarti), VVG negali pakeisti VPS.</a:t>
            </a:r>
          </a:p>
        </p:txBody>
      </p:sp>
      <p:sp>
        <p:nvSpPr>
          <p:cNvPr id="14" name="Stačiakampis: suapvalinti kampai 13">
            <a:extLst>
              <a:ext uri="{FF2B5EF4-FFF2-40B4-BE49-F238E27FC236}">
                <a16:creationId xmlns:a16="http://schemas.microsoft.com/office/drawing/2014/main" id="{D62B0B39-0A95-1AFF-83A5-A2D24A36FAC3}"/>
              </a:ext>
            </a:extLst>
          </p:cNvPr>
          <p:cNvSpPr/>
          <p:nvPr/>
        </p:nvSpPr>
        <p:spPr>
          <a:xfrm>
            <a:off x="16143413" y="2872048"/>
            <a:ext cx="2850518" cy="327157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lt-LT" sz="2400" b="1" dirty="0">
                <a:latin typeface="+mj-lt"/>
                <a:cs typeface="Times New Roman" panose="02020603050405020304" pitchFamily="18" charset="0"/>
              </a:rPr>
              <a:t>Per 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10 d. d. </a:t>
            </a:r>
            <a:r>
              <a:rPr lang="lt-LT" sz="2400" b="0" dirty="0">
                <a:latin typeface="+mj-lt"/>
                <a:cs typeface="Times New Roman" panose="02020603050405020304" pitchFamily="18" charset="0"/>
              </a:rPr>
              <a:t>VRM </a:t>
            </a:r>
            <a:r>
              <a:rPr lang="en-US" sz="2400" b="0" dirty="0" err="1">
                <a:latin typeface="+mj-lt"/>
                <a:cs typeface="Times New Roman" panose="02020603050405020304" pitchFamily="18" charset="0"/>
              </a:rPr>
              <a:t>patikrina</a:t>
            </a:r>
            <a:r>
              <a:rPr lang="en-US" sz="2400" b="0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latin typeface="+mj-lt"/>
                <a:cs typeface="Times New Roman" panose="02020603050405020304" pitchFamily="18" charset="0"/>
              </a:rPr>
              <a:t>pateiktus</a:t>
            </a:r>
            <a:r>
              <a:rPr lang="en-US" sz="2400" b="0" dirty="0">
                <a:latin typeface="+mj-lt"/>
                <a:cs typeface="Times New Roman" panose="02020603050405020304" pitchFamily="18" charset="0"/>
              </a:rPr>
              <a:t> Miesto 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VVG </a:t>
            </a:r>
            <a:r>
              <a:rPr lang="en-US" sz="2400" dirty="0" err="1">
                <a:latin typeface="+mj-lt"/>
                <a:cs typeface="Times New Roman" panose="02020603050405020304" pitchFamily="18" charset="0"/>
              </a:rPr>
              <a:t>dokumentus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, kai VPS keitimui </a:t>
            </a:r>
            <a:r>
              <a:rPr lang="lt-LT" sz="2400" dirty="0" err="1">
                <a:latin typeface="+mj-lt"/>
                <a:cs typeface="Times New Roman" panose="02020603050405020304" pitchFamily="18" charset="0"/>
              </a:rPr>
              <a:t>pritar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ta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, remiantis VPS taisyklių 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78.2 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p.</a:t>
            </a:r>
          </a:p>
        </p:txBody>
      </p:sp>
      <p:sp>
        <p:nvSpPr>
          <p:cNvPr id="15" name="Stačiakampis: suapvalinti kampai 14">
            <a:extLst>
              <a:ext uri="{FF2B5EF4-FFF2-40B4-BE49-F238E27FC236}">
                <a16:creationId xmlns:a16="http://schemas.microsoft.com/office/drawing/2014/main" id="{34B66CC1-DCFE-8BB5-3ABF-5EE0AD3534D1}"/>
              </a:ext>
            </a:extLst>
          </p:cNvPr>
          <p:cNvSpPr/>
          <p:nvPr/>
        </p:nvSpPr>
        <p:spPr>
          <a:xfrm>
            <a:off x="17365859" y="6750823"/>
            <a:ext cx="2460566" cy="327157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lt-LT" sz="2400" dirty="0">
                <a:latin typeface="+mj-lt"/>
                <a:cs typeface="Times New Roman" panose="02020603050405020304" pitchFamily="18" charset="0"/>
              </a:rPr>
              <a:t>Jei  pakeista VPS atitinka VRM sprendimą, paskelbiama   </a:t>
            </a:r>
            <a:r>
              <a:rPr lang="fi-FI" sz="2400" dirty="0">
                <a:latin typeface="+mj-lt"/>
                <a:cs typeface="Times New Roman" panose="02020603050405020304" pitchFamily="18" charset="0"/>
              </a:rPr>
              <a:t>miestobendruomene.lt </a:t>
            </a:r>
            <a:endParaRPr lang="lt-LT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6" name="Stačiakampis: suapvalinti kampai 15">
            <a:extLst>
              <a:ext uri="{FF2B5EF4-FFF2-40B4-BE49-F238E27FC236}">
                <a16:creationId xmlns:a16="http://schemas.microsoft.com/office/drawing/2014/main" id="{E3337EA6-5F7B-6600-ABA5-C838AB2C64C5}"/>
              </a:ext>
            </a:extLst>
          </p:cNvPr>
          <p:cNvSpPr/>
          <p:nvPr/>
        </p:nvSpPr>
        <p:spPr>
          <a:xfrm>
            <a:off x="14264121" y="6744120"/>
            <a:ext cx="2904602" cy="32955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dirty="0">
                <a:latin typeface="+mj-lt"/>
                <a:cs typeface="Times New Roman" panose="02020603050405020304" pitchFamily="18" charset="0"/>
              </a:rPr>
              <a:t>Jei  pakeista VPS neatitinka VRM sprendimo,</a:t>
            </a:r>
            <a:r>
              <a:rPr lang="lt-LT" sz="2400" dirty="0">
                <a:effectLst/>
                <a:latin typeface="+mj-lt"/>
                <a:ea typeface="Times New Roman" panose="02020603050405020304" pitchFamily="18" charset="0"/>
              </a:rPr>
              <a:t> VRM nurodo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</a:rPr>
              <a:t> Miesto </a:t>
            </a:r>
            <a:r>
              <a:rPr lang="lt-LT" sz="2400" dirty="0">
                <a:effectLst/>
                <a:latin typeface="+mj-lt"/>
                <a:ea typeface="Times New Roman" panose="02020603050405020304" pitchFamily="18" charset="0"/>
              </a:rPr>
              <a:t> VVG per ne ilgesnį kaip 20 d .d. 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</a:rPr>
              <a:t>i</a:t>
            </a:r>
            <a:r>
              <a:rPr lang="lt-LT" sz="2400" dirty="0">
                <a:effectLst/>
                <a:latin typeface="+mj-lt"/>
                <a:ea typeface="Times New Roman" panose="02020603050405020304" pitchFamily="18" charset="0"/>
              </a:rPr>
              <a:t>š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</a:rPr>
              <a:t>taisyti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</a:rPr>
              <a:t> tr</a:t>
            </a:r>
            <a:r>
              <a:rPr lang="lt-LT" sz="2400" dirty="0" err="1">
                <a:effectLst/>
                <a:latin typeface="+mj-lt"/>
                <a:ea typeface="Times New Roman" panose="02020603050405020304" pitchFamily="18" charset="0"/>
              </a:rPr>
              <a:t>ūkumus</a:t>
            </a:r>
            <a:endParaRPr lang="lt-LT" sz="2400" dirty="0">
              <a:latin typeface="+mj-lt"/>
            </a:endParaRPr>
          </a:p>
        </p:txBody>
      </p:sp>
      <p:sp>
        <p:nvSpPr>
          <p:cNvPr id="17" name="Rodyklė: dešinėn 16">
            <a:extLst>
              <a:ext uri="{FF2B5EF4-FFF2-40B4-BE49-F238E27FC236}">
                <a16:creationId xmlns:a16="http://schemas.microsoft.com/office/drawing/2014/main" id="{556DE37F-8CD8-68A5-510C-5D88303FAD4C}"/>
              </a:ext>
            </a:extLst>
          </p:cNvPr>
          <p:cNvSpPr/>
          <p:nvPr/>
        </p:nvSpPr>
        <p:spPr>
          <a:xfrm>
            <a:off x="3235310" y="3699162"/>
            <a:ext cx="462805" cy="34913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9" name="Rodyklė: dešinėn 18">
            <a:extLst>
              <a:ext uri="{FF2B5EF4-FFF2-40B4-BE49-F238E27FC236}">
                <a16:creationId xmlns:a16="http://schemas.microsoft.com/office/drawing/2014/main" id="{643E5481-2539-4895-E845-241EDA1EFD60}"/>
              </a:ext>
            </a:extLst>
          </p:cNvPr>
          <p:cNvSpPr/>
          <p:nvPr/>
        </p:nvSpPr>
        <p:spPr>
          <a:xfrm>
            <a:off x="6386900" y="3724101"/>
            <a:ext cx="406512" cy="332508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0" name="Rodyklė: dešinėn 19">
            <a:extLst>
              <a:ext uri="{FF2B5EF4-FFF2-40B4-BE49-F238E27FC236}">
                <a16:creationId xmlns:a16="http://schemas.microsoft.com/office/drawing/2014/main" id="{FC07DF7B-767C-27CC-E0BC-438F497CB132}"/>
              </a:ext>
            </a:extLst>
          </p:cNvPr>
          <p:cNvSpPr/>
          <p:nvPr/>
        </p:nvSpPr>
        <p:spPr>
          <a:xfrm>
            <a:off x="9404721" y="3674225"/>
            <a:ext cx="411390" cy="34913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1" name="Rodyklė: dešinėn 20">
            <a:extLst>
              <a:ext uri="{FF2B5EF4-FFF2-40B4-BE49-F238E27FC236}">
                <a16:creationId xmlns:a16="http://schemas.microsoft.com/office/drawing/2014/main" id="{2BE730BD-8A8B-3A96-8321-C460DB0C49A6}"/>
              </a:ext>
            </a:extLst>
          </p:cNvPr>
          <p:cNvSpPr/>
          <p:nvPr/>
        </p:nvSpPr>
        <p:spPr>
          <a:xfrm>
            <a:off x="12487065" y="3724101"/>
            <a:ext cx="361848" cy="299259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2" name="Rodyklė: dešinėn 21">
            <a:extLst>
              <a:ext uri="{FF2B5EF4-FFF2-40B4-BE49-F238E27FC236}">
                <a16:creationId xmlns:a16="http://schemas.microsoft.com/office/drawing/2014/main" id="{936BF902-4EE7-C167-01B8-B487AAD00C8E}"/>
              </a:ext>
            </a:extLst>
          </p:cNvPr>
          <p:cNvSpPr/>
          <p:nvPr/>
        </p:nvSpPr>
        <p:spPr>
          <a:xfrm>
            <a:off x="15644207" y="3724101"/>
            <a:ext cx="455463" cy="299259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3" name="Rodyklė: žemyn 22">
            <a:extLst>
              <a:ext uri="{FF2B5EF4-FFF2-40B4-BE49-F238E27FC236}">
                <a16:creationId xmlns:a16="http://schemas.microsoft.com/office/drawing/2014/main" id="{0523D15F-6F39-9DDE-47F3-28CAAE442385}"/>
              </a:ext>
            </a:extLst>
          </p:cNvPr>
          <p:cNvSpPr/>
          <p:nvPr/>
        </p:nvSpPr>
        <p:spPr>
          <a:xfrm>
            <a:off x="4724183" y="6113978"/>
            <a:ext cx="282633" cy="388909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5" name="Rodyklė: žemyn 24">
            <a:extLst>
              <a:ext uri="{FF2B5EF4-FFF2-40B4-BE49-F238E27FC236}">
                <a16:creationId xmlns:a16="http://schemas.microsoft.com/office/drawing/2014/main" id="{727D380C-BEBE-DE65-FD73-F3BE2E886844}"/>
              </a:ext>
            </a:extLst>
          </p:cNvPr>
          <p:cNvSpPr/>
          <p:nvPr/>
        </p:nvSpPr>
        <p:spPr>
          <a:xfrm>
            <a:off x="4724183" y="8094619"/>
            <a:ext cx="282633" cy="3275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6" name="Rodyklė: žemyn 25">
            <a:extLst>
              <a:ext uri="{FF2B5EF4-FFF2-40B4-BE49-F238E27FC236}">
                <a16:creationId xmlns:a16="http://schemas.microsoft.com/office/drawing/2014/main" id="{272F8BEA-AA32-1B17-0DB6-4F90101326F2}"/>
              </a:ext>
            </a:extLst>
          </p:cNvPr>
          <p:cNvSpPr/>
          <p:nvPr/>
        </p:nvSpPr>
        <p:spPr>
          <a:xfrm>
            <a:off x="8312509" y="6187490"/>
            <a:ext cx="282633" cy="388909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9" name="Rodyklė: žemyn 28">
            <a:extLst>
              <a:ext uri="{FF2B5EF4-FFF2-40B4-BE49-F238E27FC236}">
                <a16:creationId xmlns:a16="http://schemas.microsoft.com/office/drawing/2014/main" id="{D1EEF899-1563-BFF7-A9B2-BE50878A3095}"/>
              </a:ext>
            </a:extLst>
          </p:cNvPr>
          <p:cNvSpPr/>
          <p:nvPr/>
        </p:nvSpPr>
        <p:spPr>
          <a:xfrm>
            <a:off x="16488063" y="6229980"/>
            <a:ext cx="282633" cy="388909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0" name="Rodyklė: žemyn 29">
            <a:extLst>
              <a:ext uri="{FF2B5EF4-FFF2-40B4-BE49-F238E27FC236}">
                <a16:creationId xmlns:a16="http://schemas.microsoft.com/office/drawing/2014/main" id="{2D1AD1E8-1386-0624-FC35-FA6076229268}"/>
              </a:ext>
            </a:extLst>
          </p:cNvPr>
          <p:cNvSpPr/>
          <p:nvPr/>
        </p:nvSpPr>
        <p:spPr>
          <a:xfrm>
            <a:off x="18313509" y="6229980"/>
            <a:ext cx="282633" cy="416095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17444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32C0F-CE16-7330-AC96-668CEF1BB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4842E55-421B-63A3-2195-9BA635C76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857" y="801468"/>
            <a:ext cx="17236905" cy="1515800"/>
          </a:xfrm>
        </p:spPr>
        <p:txBody>
          <a:bodyPr/>
          <a:lstStyle/>
          <a:p>
            <a:r>
              <a:rPr lang="en-US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VRM </a:t>
            </a:r>
            <a:r>
              <a:rPr lang="lt-LT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inicijuojamo </a:t>
            </a:r>
            <a:r>
              <a:rPr lang="pt-BR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VPS keitim</a:t>
            </a:r>
            <a:r>
              <a:rPr lang="lt-LT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o eiga </a:t>
            </a:r>
            <a:r>
              <a:rPr lang="pt-BR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(2)</a:t>
            </a:r>
            <a:br>
              <a:rPr lang="pt-BR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</a:br>
            <a:endParaRPr lang="lt-LT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tačiakampis: suapvalinti kampai 3">
            <a:extLst>
              <a:ext uri="{FF2B5EF4-FFF2-40B4-BE49-F238E27FC236}">
                <a16:creationId xmlns:a16="http://schemas.microsoft.com/office/drawing/2014/main" id="{AD74B8B7-33C6-7A11-FBB1-98058F12C61A}"/>
              </a:ext>
            </a:extLst>
          </p:cNvPr>
          <p:cNvSpPr/>
          <p:nvPr/>
        </p:nvSpPr>
        <p:spPr>
          <a:xfrm>
            <a:off x="771525" y="2859578"/>
            <a:ext cx="2266045" cy="252681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400" dirty="0">
                <a:latin typeface="+mj-lt"/>
                <a:cs typeface="Times New Roman" panose="02020603050405020304" pitchFamily="18" charset="0"/>
              </a:rPr>
              <a:t>VRM 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inicijuoja VPS keitimą, pateikdama 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Miesto 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VVG argumentuotą raštą</a:t>
            </a:r>
          </a:p>
        </p:txBody>
      </p:sp>
      <p:sp>
        <p:nvSpPr>
          <p:cNvPr id="6" name="Stačiakampis: suapvalinti kampai 5">
            <a:extLst>
              <a:ext uri="{FF2B5EF4-FFF2-40B4-BE49-F238E27FC236}">
                <a16:creationId xmlns:a16="http://schemas.microsoft.com/office/drawing/2014/main" id="{C5924AD3-2392-6748-B57D-83FF07B9FCA2}"/>
              </a:ext>
            </a:extLst>
          </p:cNvPr>
          <p:cNvSpPr/>
          <p:nvPr/>
        </p:nvSpPr>
        <p:spPr>
          <a:xfrm>
            <a:off x="4217009" y="2887633"/>
            <a:ext cx="3307859" cy="22610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lt-LT" sz="2400" b="1" dirty="0">
                <a:latin typeface="+mj-lt"/>
                <a:cs typeface="Times New Roman" panose="02020603050405020304" pitchFamily="18" charset="0"/>
              </a:rPr>
              <a:t>Per 20 d. d.</a:t>
            </a:r>
            <a:r>
              <a:rPr lang="lt-LT" sz="2400" b="0" dirty="0">
                <a:latin typeface="+mj-lt"/>
                <a:cs typeface="Times New Roman" panose="02020603050405020304" pitchFamily="18" charset="0"/>
              </a:rPr>
              <a:t> </a:t>
            </a:r>
          </a:p>
          <a:p>
            <a:pPr lvl="0" algn="ctr"/>
            <a:r>
              <a:rPr lang="en-US" sz="2400" b="0" dirty="0">
                <a:latin typeface="+mj-lt"/>
                <a:cs typeface="Times New Roman" panose="02020603050405020304" pitchFamily="18" charset="0"/>
              </a:rPr>
              <a:t>Miesto </a:t>
            </a:r>
            <a:r>
              <a:rPr lang="lt-LT" sz="2400" b="0" dirty="0">
                <a:latin typeface="+mj-lt"/>
                <a:cs typeface="Times New Roman" panose="02020603050405020304" pitchFamily="18" charset="0"/>
              </a:rPr>
              <a:t>VVG įvertina VRM siūlymą dėl VPS keitimo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lvl="0" algn="ctr"/>
            <a:r>
              <a:rPr 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tačiakampis: suapvalinti kampai 6">
            <a:extLst>
              <a:ext uri="{FF2B5EF4-FFF2-40B4-BE49-F238E27FC236}">
                <a16:creationId xmlns:a16="http://schemas.microsoft.com/office/drawing/2014/main" id="{D260BDCE-7899-1C38-2D2D-B1A2DB7749FA}"/>
              </a:ext>
            </a:extLst>
          </p:cNvPr>
          <p:cNvSpPr/>
          <p:nvPr/>
        </p:nvSpPr>
        <p:spPr>
          <a:xfrm>
            <a:off x="2775053" y="5761166"/>
            <a:ext cx="2781560" cy="354908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lt-LT" sz="2400" dirty="0">
                <a:ea typeface="Times New Roman" panose="02020603050405020304" pitchFamily="18" charset="0"/>
              </a:rPr>
              <a:t>J</a:t>
            </a:r>
            <a:r>
              <a:rPr lang="lt-LT" sz="2400" dirty="0">
                <a:effectLst/>
                <a:ea typeface="Times New Roman" panose="02020603050405020304" pitchFamily="18" charset="0"/>
              </a:rPr>
              <a:t>ei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Miesto </a:t>
            </a:r>
            <a:r>
              <a:rPr lang="lt-LT" sz="2400" dirty="0">
                <a:effectLst/>
                <a:ea typeface="Times New Roman" panose="02020603050405020304" pitchFamily="18" charset="0"/>
              </a:rPr>
              <a:t>VVG nesutinka su VRM pasiūlymu, pateikia argumentus ir juos pagrindžiančius dokumentus.</a:t>
            </a:r>
            <a:endParaRPr lang="lt-LT" sz="2400" dirty="0"/>
          </a:p>
        </p:txBody>
      </p:sp>
      <p:sp>
        <p:nvSpPr>
          <p:cNvPr id="8" name="Stačiakampis: suapvalinti kampai 7">
            <a:extLst>
              <a:ext uri="{FF2B5EF4-FFF2-40B4-BE49-F238E27FC236}">
                <a16:creationId xmlns:a16="http://schemas.microsoft.com/office/drawing/2014/main" id="{4A9B0C5E-EA4A-1EEB-9AA8-9DC93097167F}"/>
              </a:ext>
            </a:extLst>
          </p:cNvPr>
          <p:cNvSpPr/>
          <p:nvPr/>
        </p:nvSpPr>
        <p:spPr>
          <a:xfrm>
            <a:off x="6058860" y="5761166"/>
            <a:ext cx="2593570" cy="354908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tabLst>
                <a:tab pos="450215" algn="l"/>
              </a:tabLst>
            </a:pPr>
            <a:r>
              <a:rPr lang="lt-LT" sz="2400" dirty="0">
                <a:ea typeface="Times New Roman" panose="02020603050405020304" pitchFamily="18" charset="0"/>
              </a:rPr>
              <a:t>J</a:t>
            </a:r>
            <a:r>
              <a:rPr lang="lt-LT" sz="2400" dirty="0">
                <a:effectLst/>
                <a:ea typeface="Times New Roman" panose="02020603050405020304" pitchFamily="18" charset="0"/>
              </a:rPr>
              <a:t>ei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Miesto </a:t>
            </a:r>
            <a:r>
              <a:rPr lang="lt-LT" sz="2400" dirty="0">
                <a:effectLst/>
                <a:ea typeface="Times New Roman" panose="02020603050405020304" pitchFamily="18" charset="0"/>
              </a:rPr>
              <a:t>VVG sutinka su VRM pasiūlymu, apie tai informuoja VRM.</a:t>
            </a:r>
          </a:p>
        </p:txBody>
      </p:sp>
      <p:sp>
        <p:nvSpPr>
          <p:cNvPr id="10" name="Stačiakampis: suapvalinti kampai 9">
            <a:extLst>
              <a:ext uri="{FF2B5EF4-FFF2-40B4-BE49-F238E27FC236}">
                <a16:creationId xmlns:a16="http://schemas.microsoft.com/office/drawing/2014/main" id="{7D5D46CB-AECB-16FD-C777-1BE684AEAA6E}"/>
              </a:ext>
            </a:extLst>
          </p:cNvPr>
          <p:cNvSpPr/>
          <p:nvPr/>
        </p:nvSpPr>
        <p:spPr>
          <a:xfrm>
            <a:off x="10604361" y="2908140"/>
            <a:ext cx="3806164" cy="217031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lt-LT" sz="2400" dirty="0">
                <a:latin typeface="+mj-lt"/>
                <a:cs typeface="Times New Roman" panose="02020603050405020304" pitchFamily="18" charset="0"/>
              </a:rPr>
              <a:t>VRM įvertina 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Miesto </a:t>
            </a:r>
            <a:r>
              <a:rPr lang="lt-LT" sz="2400" dirty="0">
                <a:latin typeface="+mj-lt"/>
                <a:cs typeface="Times New Roman" panose="02020603050405020304" pitchFamily="18" charset="0"/>
              </a:rPr>
              <a:t>VVG pateiktą informaciją </a:t>
            </a:r>
          </a:p>
        </p:txBody>
      </p:sp>
      <p:sp>
        <p:nvSpPr>
          <p:cNvPr id="14" name="Stačiakampis: suapvalinti kampai 13">
            <a:extLst>
              <a:ext uri="{FF2B5EF4-FFF2-40B4-BE49-F238E27FC236}">
                <a16:creationId xmlns:a16="http://schemas.microsoft.com/office/drawing/2014/main" id="{A0BA0548-F217-D06A-70F4-9301E10E3FA0}"/>
              </a:ext>
            </a:extLst>
          </p:cNvPr>
          <p:cNvSpPr/>
          <p:nvPr/>
        </p:nvSpPr>
        <p:spPr>
          <a:xfrm>
            <a:off x="13058380" y="5684989"/>
            <a:ext cx="3806164" cy="362526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dirty="0"/>
              <a:t>Jei </a:t>
            </a:r>
            <a:r>
              <a:rPr lang="en-US" sz="2400" dirty="0"/>
              <a:t>Miesto </a:t>
            </a:r>
            <a:r>
              <a:rPr lang="lt-LT" sz="2400" dirty="0"/>
              <a:t>VVG pateikti argumentai dėl VPS keitimo yra nepagrįsti, VRM informuoja </a:t>
            </a:r>
            <a:r>
              <a:rPr lang="en-US" sz="2400" dirty="0"/>
              <a:t>Miesto </a:t>
            </a:r>
            <a:r>
              <a:rPr lang="lt-LT" sz="2400" dirty="0"/>
              <a:t>VVG, nurodydama  priežastis, kodėl nesutinka su </a:t>
            </a:r>
            <a:r>
              <a:rPr lang="en-US" sz="2400" dirty="0"/>
              <a:t>Miesto </a:t>
            </a:r>
            <a:r>
              <a:rPr lang="lt-LT" sz="2400" dirty="0"/>
              <a:t>VVG pateiktais argumentais.</a:t>
            </a:r>
          </a:p>
        </p:txBody>
      </p:sp>
      <p:sp>
        <p:nvSpPr>
          <p:cNvPr id="15" name="Stačiakampis: suapvalinti kampai 14">
            <a:extLst>
              <a:ext uri="{FF2B5EF4-FFF2-40B4-BE49-F238E27FC236}">
                <a16:creationId xmlns:a16="http://schemas.microsoft.com/office/drawing/2014/main" id="{1F020F09-81F1-886F-D1CD-B75FCE4A86C0}"/>
              </a:ext>
            </a:extLst>
          </p:cNvPr>
          <p:cNvSpPr/>
          <p:nvPr/>
        </p:nvSpPr>
        <p:spPr>
          <a:xfrm>
            <a:off x="15426196" y="2895946"/>
            <a:ext cx="2460566" cy="224443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lt-LT" sz="2400" dirty="0">
                <a:latin typeface="+mj-lt"/>
                <a:cs typeface="Times New Roman" panose="02020603050405020304" pitchFamily="18" charset="0"/>
              </a:rPr>
              <a:t>Pakeista ir patvirtinta VPS paskelbiama   </a:t>
            </a:r>
            <a:r>
              <a:rPr lang="fi-FI" sz="2400" dirty="0">
                <a:latin typeface="+mj-lt"/>
                <a:cs typeface="Times New Roman" panose="02020603050405020304" pitchFamily="18" charset="0"/>
              </a:rPr>
              <a:t>miestobendruomene.lt </a:t>
            </a:r>
            <a:endParaRPr lang="lt-LT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6" name="Stačiakampis: suapvalinti kampai 15">
            <a:extLst>
              <a:ext uri="{FF2B5EF4-FFF2-40B4-BE49-F238E27FC236}">
                <a16:creationId xmlns:a16="http://schemas.microsoft.com/office/drawing/2014/main" id="{F5E8E879-1C05-1EF2-93D3-304DC6F6ADB7}"/>
              </a:ext>
            </a:extLst>
          </p:cNvPr>
          <p:cNvSpPr/>
          <p:nvPr/>
        </p:nvSpPr>
        <p:spPr>
          <a:xfrm>
            <a:off x="9814087" y="5707450"/>
            <a:ext cx="2850518" cy="36028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dirty="0"/>
              <a:t>Jei </a:t>
            </a:r>
            <a:r>
              <a:rPr lang="en-US" sz="2400" dirty="0"/>
              <a:t>Miesto </a:t>
            </a:r>
            <a:r>
              <a:rPr lang="lt-LT" sz="2400" dirty="0"/>
              <a:t>VVG</a:t>
            </a:r>
          </a:p>
          <a:p>
            <a:pPr algn="ctr"/>
            <a:r>
              <a:rPr lang="lt-LT" sz="2400" dirty="0"/>
              <a:t>dėl keitimo argumentai yra pagrįsti, VRM informuoja </a:t>
            </a:r>
            <a:r>
              <a:rPr lang="en-US" sz="2400" dirty="0"/>
              <a:t>Miesto </a:t>
            </a:r>
            <a:r>
              <a:rPr lang="lt-LT" sz="2400" dirty="0"/>
              <a:t>VVG apie priimtą sprendimą. </a:t>
            </a:r>
          </a:p>
        </p:txBody>
      </p:sp>
      <p:sp>
        <p:nvSpPr>
          <p:cNvPr id="17" name="Rodyklė: dešinėn 16">
            <a:extLst>
              <a:ext uri="{FF2B5EF4-FFF2-40B4-BE49-F238E27FC236}">
                <a16:creationId xmlns:a16="http://schemas.microsoft.com/office/drawing/2014/main" id="{0D579BC4-0F1B-6D65-9B29-01AA6402DE14}"/>
              </a:ext>
            </a:extLst>
          </p:cNvPr>
          <p:cNvSpPr/>
          <p:nvPr/>
        </p:nvSpPr>
        <p:spPr>
          <a:xfrm>
            <a:off x="3037570" y="3674225"/>
            <a:ext cx="1179439" cy="415637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9" name="Rodyklė: dešinėn 18">
            <a:extLst>
              <a:ext uri="{FF2B5EF4-FFF2-40B4-BE49-F238E27FC236}">
                <a16:creationId xmlns:a16="http://schemas.microsoft.com/office/drawing/2014/main" id="{08ECED78-2BA5-603D-370B-72A23F0C1BF7}"/>
              </a:ext>
            </a:extLst>
          </p:cNvPr>
          <p:cNvSpPr/>
          <p:nvPr/>
        </p:nvSpPr>
        <p:spPr>
          <a:xfrm>
            <a:off x="7524867" y="3710503"/>
            <a:ext cx="3006379" cy="415637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3" name="Rodyklė: žemyn 22">
            <a:extLst>
              <a:ext uri="{FF2B5EF4-FFF2-40B4-BE49-F238E27FC236}">
                <a16:creationId xmlns:a16="http://schemas.microsoft.com/office/drawing/2014/main" id="{12CAA899-896B-C93F-64AB-D6A2FE6580DD}"/>
              </a:ext>
            </a:extLst>
          </p:cNvPr>
          <p:cNvSpPr/>
          <p:nvPr/>
        </p:nvSpPr>
        <p:spPr>
          <a:xfrm>
            <a:off x="4911714" y="5224274"/>
            <a:ext cx="338069" cy="449777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5" name="Rodyklė: žemyn 24">
            <a:extLst>
              <a:ext uri="{FF2B5EF4-FFF2-40B4-BE49-F238E27FC236}">
                <a16:creationId xmlns:a16="http://schemas.microsoft.com/office/drawing/2014/main" id="{DEC1EA7B-0DCC-0CA4-01BC-A00FC95F97A0}"/>
              </a:ext>
            </a:extLst>
          </p:cNvPr>
          <p:cNvSpPr/>
          <p:nvPr/>
        </p:nvSpPr>
        <p:spPr>
          <a:xfrm>
            <a:off x="6553322" y="5251584"/>
            <a:ext cx="282633" cy="45586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" name="Rodyklė: žemyn 4">
            <a:extLst>
              <a:ext uri="{FF2B5EF4-FFF2-40B4-BE49-F238E27FC236}">
                <a16:creationId xmlns:a16="http://schemas.microsoft.com/office/drawing/2014/main" id="{740EE02A-06C9-9B18-3743-5843918001EE}"/>
              </a:ext>
            </a:extLst>
          </p:cNvPr>
          <p:cNvSpPr/>
          <p:nvPr/>
        </p:nvSpPr>
        <p:spPr>
          <a:xfrm>
            <a:off x="11848568" y="5152553"/>
            <a:ext cx="282633" cy="449777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" name="Rodyklė: žemyn 8">
            <a:extLst>
              <a:ext uri="{FF2B5EF4-FFF2-40B4-BE49-F238E27FC236}">
                <a16:creationId xmlns:a16="http://schemas.microsoft.com/office/drawing/2014/main" id="{F02CD30B-EBBC-1A6E-B112-AF5824B25462}"/>
              </a:ext>
            </a:extLst>
          </p:cNvPr>
          <p:cNvSpPr/>
          <p:nvPr/>
        </p:nvSpPr>
        <p:spPr>
          <a:xfrm>
            <a:off x="13547715" y="5138993"/>
            <a:ext cx="282633" cy="449777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8" name="Rodyklė: dešinėn 17">
            <a:extLst>
              <a:ext uri="{FF2B5EF4-FFF2-40B4-BE49-F238E27FC236}">
                <a16:creationId xmlns:a16="http://schemas.microsoft.com/office/drawing/2014/main" id="{F516206C-8503-246B-B58A-6EF106FDC1CF}"/>
              </a:ext>
            </a:extLst>
          </p:cNvPr>
          <p:cNvSpPr/>
          <p:nvPr/>
        </p:nvSpPr>
        <p:spPr>
          <a:xfrm>
            <a:off x="14483639" y="3715028"/>
            <a:ext cx="869442" cy="415637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01467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3D32CF25-84CD-7020-3E05-C24C8C7A70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6108017"/>
              </p:ext>
            </p:extLst>
          </p:nvPr>
        </p:nvGraphicFramePr>
        <p:xfrm>
          <a:off x="3117219" y="820621"/>
          <a:ext cx="13402733" cy="8935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264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2A0EE3C-BDE6-D8F4-880A-3EE2A2278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0153" y="270188"/>
            <a:ext cx="17638433" cy="1354217"/>
          </a:xfrm>
        </p:spPr>
        <p:txBody>
          <a:bodyPr/>
          <a:lstStyle/>
          <a:p>
            <a:r>
              <a:rPr lang="lt-LT" sz="4400" i="1" dirty="0">
                <a:solidFill>
                  <a:schemeClr val="tx1"/>
                </a:solidFill>
                <a:effectLst/>
                <a:latin typeface="+mj-lt"/>
                <a:ea typeface="+mn-ea"/>
                <a:cs typeface="Times New Roman" panose="02020603050405020304" pitchFamily="18" charset="0"/>
              </a:rPr>
              <a:t>Miesto VVG inicijuojami vietos plėtros strategijos (toliau - VPS) keitimo atvejai (</a:t>
            </a:r>
            <a:r>
              <a:rPr lang="en-US" sz="4400" i="1" dirty="0">
                <a:solidFill>
                  <a:schemeClr val="tx1"/>
                </a:solidFill>
                <a:effectLst/>
                <a:latin typeface="+mj-lt"/>
                <a:ea typeface="+mn-ea"/>
                <a:cs typeface="Times New Roman" panose="02020603050405020304" pitchFamily="18" charset="0"/>
              </a:rPr>
              <a:t>1)</a:t>
            </a:r>
            <a:endParaRPr lang="en-US" sz="4400" i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5" name="Lentelė 4">
            <a:extLst>
              <a:ext uri="{FF2B5EF4-FFF2-40B4-BE49-F238E27FC236}">
                <a16:creationId xmlns:a16="http://schemas.microsoft.com/office/drawing/2014/main" id="{75F70D9E-101F-20E3-9787-C0EBD6BC3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985386"/>
              </p:ext>
            </p:extLst>
          </p:nvPr>
        </p:nvGraphicFramePr>
        <p:xfrm>
          <a:off x="1700153" y="1780046"/>
          <a:ext cx="17482792" cy="9018131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129927">
                  <a:extLst>
                    <a:ext uri="{9D8B030D-6E8A-4147-A177-3AD203B41FA5}">
                      <a16:colId xmlns:a16="http://schemas.microsoft.com/office/drawing/2014/main" val="3546885358"/>
                    </a:ext>
                  </a:extLst>
                </a:gridCol>
                <a:gridCol w="12352865">
                  <a:extLst>
                    <a:ext uri="{9D8B030D-6E8A-4147-A177-3AD203B41FA5}">
                      <a16:colId xmlns:a16="http://schemas.microsoft.com/office/drawing/2014/main" val="3948508407"/>
                    </a:ext>
                  </a:extLst>
                </a:gridCol>
              </a:tblGrid>
              <a:tr h="988985">
                <a:tc>
                  <a:txBody>
                    <a:bodyPr/>
                    <a:lstStyle/>
                    <a:p>
                      <a:pPr algn="ctr"/>
                      <a:r>
                        <a:rPr lang="lt-LT" sz="3600" noProof="0" dirty="0"/>
                        <a:t>Keitimo atvejai</a:t>
                      </a:r>
                      <a:endParaRPr lang="lt-LT" sz="36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3600" noProof="0" dirty="0"/>
                        <a:t>Aprašymas</a:t>
                      </a:r>
                      <a:endParaRPr lang="lt-LT" sz="36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935781"/>
                  </a:ext>
                </a:extLst>
              </a:tr>
              <a:tr h="1640062">
                <a:tc>
                  <a:txBody>
                    <a:bodyPr/>
                    <a:lstStyle/>
                    <a:p>
                      <a:r>
                        <a:rPr lang="lt-LT" sz="3200" b="1" noProof="0" dirty="0"/>
                        <a:t>Įsigalioja nauji teisės aktų reikalavimai</a:t>
                      </a:r>
                      <a:endParaRPr lang="lt-LT" sz="3200" b="1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t-LT" sz="3200" dirty="0">
                          <a:solidFill>
                            <a:schemeClr val="dk1"/>
                          </a:solidFill>
                          <a:effectLst/>
                        </a:rPr>
                        <a:t>Įsigalioja n</a:t>
                      </a:r>
                      <a:r>
                        <a:rPr lang="lt-LT" sz="3200" dirty="0"/>
                        <a:t>auji </a:t>
                      </a:r>
                      <a:r>
                        <a:rPr lang="lt-LT" sz="3200" dirty="0">
                          <a:solidFill>
                            <a:schemeClr val="dk1"/>
                          </a:solidFill>
                          <a:effectLst/>
                        </a:rPr>
                        <a:t>teisės aktų, reglamentuojančių VPS rengimą, įgyvendinimą ir įgyvendinimo administravimą, VPS įgyvendinti ir (ar) VPS įgyvendinimui administruoti skirtų projektų finansavimo sąlygas, reikalavimai.</a:t>
                      </a:r>
                      <a:endParaRPr lang="lt-LT" sz="3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45718"/>
                  </a:ext>
                </a:extLst>
              </a:tr>
              <a:tr h="1640062">
                <a:tc>
                  <a:txBody>
                    <a:bodyPr/>
                    <a:lstStyle/>
                    <a:p>
                      <a:r>
                        <a:rPr lang="lt-LT" sz="3200" b="1" noProof="0" dirty="0"/>
                        <a:t>VPS teritorijoje įvyksta pokyčiai</a:t>
                      </a:r>
                      <a:endParaRPr lang="lt-LT" sz="3200" b="1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t-LT" sz="3200" dirty="0">
                          <a:solidFill>
                            <a:schemeClr val="dk1"/>
                          </a:solidFill>
                          <a:effectLst/>
                        </a:rPr>
                        <a:t>VPS įgyvendinimo teritorijoje įvykus ekonominiams, socialiniams ir (ar) demografiniams pokyčiams, dėl kurių pasikeitė VPS įgyvendinimo teritorijos vystymosi poreikiai ir galimybės.</a:t>
                      </a:r>
                      <a:endParaRPr lang="lt-LT" sz="3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970117"/>
                  </a:ext>
                </a:extLst>
              </a:tr>
              <a:tr h="1640062">
                <a:tc>
                  <a:txBody>
                    <a:bodyPr/>
                    <a:lstStyle/>
                    <a:p>
                      <a:r>
                        <a:rPr lang="lt-LT" sz="3200" b="1" noProof="0" dirty="0"/>
                        <a:t>Kyla rizika </a:t>
                      </a:r>
                      <a:r>
                        <a:rPr lang="lt-LT" sz="3200" b="1" dirty="0">
                          <a:solidFill>
                            <a:schemeClr val="dk1"/>
                          </a:solidFill>
                          <a:effectLst/>
                        </a:rPr>
                        <a:t>neįgyvendinti VPS </a:t>
                      </a:r>
                      <a:endParaRPr lang="lt-LT" sz="3200" b="1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lt-LT" sz="3200" dirty="0">
                          <a:solidFill>
                            <a:schemeClr val="dk1"/>
                          </a:solidFill>
                          <a:effectLst/>
                        </a:rPr>
                        <a:t>Esant VPS įgyvendinimo ar įgyvendinimo administravimo sunkumų, dėl kurių kyla rizika neįgyvendinti VPS uždavinių, veiksmų, nepasiekti VPS įgyvendinimo stebėsenos rodiklių.</a:t>
                      </a:r>
                      <a:endParaRPr lang="lt-LT" sz="3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275871"/>
                  </a:ext>
                </a:extLst>
              </a:tr>
              <a:tr h="146299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3200" b="1" dirty="0"/>
                        <a:t>Siekiant panaudoti VPS sutaupytas lėšas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3200" dirty="0"/>
                        <a:t>Įvykdžius suplanuotus VPS kvietimus, lieka nepanaudotos VPS veiksmuose lėšos, kurios perskirstomos tarp veiksmų (pvz. iš veiksmo finansuojamo  ESF</a:t>
                      </a:r>
                      <a:r>
                        <a:rPr lang="en-US" sz="3200" dirty="0"/>
                        <a:t>+ </a:t>
                      </a:r>
                      <a:r>
                        <a:rPr lang="lt-LT" sz="3200" dirty="0"/>
                        <a:t>į ESF</a:t>
                      </a:r>
                      <a:r>
                        <a:rPr lang="en-US" sz="3200" dirty="0"/>
                        <a:t>+ </a:t>
                      </a:r>
                      <a:r>
                        <a:rPr lang="en-US" sz="3200" dirty="0" err="1"/>
                        <a:t>arba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i</a:t>
                      </a:r>
                      <a:r>
                        <a:rPr lang="lt-LT" sz="3200" dirty="0"/>
                        <a:t>š ERPF į ERPF).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252061"/>
                  </a:ext>
                </a:extLst>
              </a:tr>
              <a:tr h="1275604">
                <a:tc>
                  <a:txBody>
                    <a:bodyPr/>
                    <a:lstStyle/>
                    <a:p>
                      <a:r>
                        <a:rPr lang="lt-LT" sz="3200" b="1" dirty="0"/>
                        <a:t>Rekomendacijų įgyvendinimai 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3200" dirty="0">
                          <a:solidFill>
                            <a:schemeClr val="dk1"/>
                          </a:solidFill>
                          <a:effectLst/>
                        </a:rPr>
                        <a:t>Įvertinus pateiktas </a:t>
                      </a:r>
                      <a:r>
                        <a:rPr lang="en-US" sz="3200" dirty="0">
                          <a:solidFill>
                            <a:schemeClr val="dk1"/>
                          </a:solidFill>
                          <a:effectLst/>
                        </a:rPr>
                        <a:t>VRM VPS</a:t>
                      </a:r>
                      <a:r>
                        <a:rPr lang="lt-LT" sz="3200" dirty="0">
                          <a:solidFill>
                            <a:schemeClr val="dk1"/>
                          </a:solidFill>
                          <a:effectLst/>
                        </a:rPr>
                        <a:t> įgyvendinimo vertinimo išvadas ir rekomendacijas.</a:t>
                      </a:r>
                    </a:p>
                    <a:p>
                      <a:pPr algn="just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07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773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B05C98-8FB3-C571-F951-F789A122CD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55A95C6-B7F7-CB36-1C1A-E1E9DF4EA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0154" y="425829"/>
            <a:ext cx="16011509" cy="677108"/>
          </a:xfrm>
        </p:spPr>
        <p:txBody>
          <a:bodyPr/>
          <a:lstStyle/>
          <a:p>
            <a:r>
              <a:rPr lang="lt-LT" sz="4400" i="1" dirty="0">
                <a:solidFill>
                  <a:schemeClr val="tx1"/>
                </a:solidFill>
                <a:effectLst/>
                <a:latin typeface="+mj-lt"/>
                <a:ea typeface="+mn-ea"/>
                <a:cs typeface="Times New Roman" panose="02020603050405020304" pitchFamily="18" charset="0"/>
              </a:rPr>
              <a:t>VRM inicijuojami VPS keitimo atvejai</a:t>
            </a:r>
            <a:r>
              <a:rPr lang="en-US" sz="4400" i="1" dirty="0">
                <a:solidFill>
                  <a:schemeClr val="tx1"/>
                </a:solidFill>
                <a:effectLst/>
                <a:latin typeface="+mj-lt"/>
                <a:ea typeface="+mn-ea"/>
                <a:cs typeface="Times New Roman" panose="02020603050405020304" pitchFamily="18" charset="0"/>
              </a:rPr>
              <a:t> (2)</a:t>
            </a:r>
            <a:endParaRPr lang="en-US" sz="4400" i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5" name="Lentelė 4">
            <a:extLst>
              <a:ext uri="{FF2B5EF4-FFF2-40B4-BE49-F238E27FC236}">
                <a16:creationId xmlns:a16="http://schemas.microsoft.com/office/drawing/2014/main" id="{8168C7AF-1232-51A2-B1AD-637B3D6B3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731823"/>
              </p:ext>
            </p:extLst>
          </p:nvPr>
        </p:nvGraphicFramePr>
        <p:xfrm>
          <a:off x="1700154" y="1656388"/>
          <a:ext cx="16976953" cy="766271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737282">
                  <a:extLst>
                    <a:ext uri="{9D8B030D-6E8A-4147-A177-3AD203B41FA5}">
                      <a16:colId xmlns:a16="http://schemas.microsoft.com/office/drawing/2014/main" val="3546885358"/>
                    </a:ext>
                  </a:extLst>
                </a:gridCol>
                <a:gridCol w="12239671">
                  <a:extLst>
                    <a:ext uri="{9D8B030D-6E8A-4147-A177-3AD203B41FA5}">
                      <a16:colId xmlns:a16="http://schemas.microsoft.com/office/drawing/2014/main" val="3948508407"/>
                    </a:ext>
                  </a:extLst>
                </a:gridCol>
              </a:tblGrid>
              <a:tr h="1328835">
                <a:tc>
                  <a:txBody>
                    <a:bodyPr/>
                    <a:lstStyle/>
                    <a:p>
                      <a:pPr algn="ctr"/>
                      <a:r>
                        <a:rPr lang="lt-LT" sz="3600" noProof="0" dirty="0"/>
                        <a:t>Keitimo atvejai</a:t>
                      </a:r>
                      <a:endParaRPr lang="lt-LT" sz="36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3600" noProof="0" dirty="0"/>
                        <a:t>Aprašymas</a:t>
                      </a:r>
                      <a:endParaRPr lang="lt-LT" sz="36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935781"/>
                  </a:ext>
                </a:extLst>
              </a:tr>
              <a:tr h="2203644">
                <a:tc>
                  <a:txBody>
                    <a:bodyPr/>
                    <a:lstStyle/>
                    <a:p>
                      <a:pPr algn="just"/>
                      <a:r>
                        <a:rPr lang="lt-LT" sz="3200" b="1" noProof="0" dirty="0"/>
                        <a:t>Įsigalioja nauji teisės aktų reikalavimai / sąlygos</a:t>
                      </a:r>
                      <a:endParaRPr lang="lt-LT" sz="3200" b="1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lt-LT" sz="3200" dirty="0">
                          <a:solidFill>
                            <a:schemeClr val="dk1"/>
                          </a:solidFill>
                          <a:effectLst/>
                        </a:rPr>
                        <a:t>Keičiasi teisės aktai, reglamentuojantys VPS rengimą, įgyvendinimą ar įgyvendinimo administravimą, VPS įgyvendinti ir (ar) VPS įgyvendinimui administruoti skirtų projektų finansavimo sąlygos.</a:t>
                      </a:r>
                      <a:endParaRPr lang="lt-LT" sz="3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970117"/>
                  </a:ext>
                </a:extLst>
              </a:tr>
              <a:tr h="2416285">
                <a:tc>
                  <a:txBody>
                    <a:bodyPr/>
                    <a:lstStyle/>
                    <a:p>
                      <a:r>
                        <a:rPr lang="lt-LT" sz="3200" b="1" noProof="0" dirty="0"/>
                        <a:t>Nustatyta rizika, kad bus </a:t>
                      </a:r>
                      <a:r>
                        <a:rPr lang="lt-LT" sz="3200" b="1" dirty="0">
                          <a:solidFill>
                            <a:schemeClr val="dk1"/>
                          </a:solidFill>
                          <a:effectLst/>
                        </a:rPr>
                        <a:t>neįgyvendinta VPS </a:t>
                      </a:r>
                      <a:endParaRPr lang="lt-LT" sz="3200" b="1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t-LT" sz="3200" dirty="0">
                          <a:solidFill>
                            <a:schemeClr val="dk1"/>
                          </a:solidFill>
                          <a:effectLst/>
                        </a:rPr>
                        <a:t>Atlikus VPS stebėseną, nustatoma, kad kyla rizika neįgyvendinti VPS uždavinių, veiksmų ar juos įgyvendinti pažeidžiant VPS nuostatas ir (ar) nepasiekti VPS rezultato ar produkto rodiklių.</a:t>
                      </a:r>
                    </a:p>
                    <a:p>
                      <a:pPr algn="just"/>
                      <a:endParaRPr lang="lt-LT" sz="3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252061"/>
                  </a:ext>
                </a:extLst>
              </a:tr>
              <a:tr h="1713946">
                <a:tc>
                  <a:txBody>
                    <a:bodyPr/>
                    <a:lstStyle/>
                    <a:p>
                      <a:r>
                        <a:rPr lang="lt-LT" sz="3200" b="1" noProof="0" dirty="0"/>
                        <a:t>VPS skiriamas papildomas finansavimas</a:t>
                      </a:r>
                      <a:endParaRPr lang="lt-LT" sz="3200" b="1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lt-LT" sz="3200" dirty="0">
                          <a:solidFill>
                            <a:schemeClr val="dk1"/>
                          </a:solidFill>
                          <a:effectLst/>
                        </a:rPr>
                        <a:t>Pažangos priemonei skiriamas papildomas finansavimas. </a:t>
                      </a:r>
                      <a:endParaRPr lang="lt-LT" sz="3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07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923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2A1056D-4047-0A51-EC1F-FCFA4BF6F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167" y="266942"/>
            <a:ext cx="15902320" cy="677108"/>
          </a:xfrm>
        </p:spPr>
        <p:txBody>
          <a:bodyPr/>
          <a:lstStyle/>
          <a:p>
            <a:r>
              <a:rPr lang="lt-LT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VPS </a:t>
            </a:r>
            <a:r>
              <a:rPr lang="en-US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keitim</a:t>
            </a:r>
            <a:r>
              <a:rPr lang="lt-LT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ų</a:t>
            </a:r>
            <a:r>
              <a:rPr lang="en-US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lt-LT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rūšys (</a:t>
            </a:r>
            <a:r>
              <a:rPr lang="en-US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1)</a:t>
            </a:r>
            <a:r>
              <a:rPr lang="lt-LT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lt-LT" sz="4400" i="1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2E9F59AE-D412-148B-CC2F-D4AAD53580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6276689"/>
              </p:ext>
            </p:extLst>
          </p:nvPr>
        </p:nvGraphicFramePr>
        <p:xfrm>
          <a:off x="2266829" y="1466144"/>
          <a:ext cx="16215724" cy="8907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2807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214CBC6-3E27-7735-D95E-3C02581BA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4313" y="513164"/>
            <a:ext cx="15669426" cy="677108"/>
          </a:xfrm>
        </p:spPr>
        <p:txBody>
          <a:bodyPr/>
          <a:lstStyle/>
          <a:p>
            <a:r>
              <a:rPr lang="lt-LT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VPS </a:t>
            </a:r>
            <a:r>
              <a:rPr lang="en-US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keitim</a:t>
            </a:r>
            <a:r>
              <a:rPr lang="lt-LT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ų</a:t>
            </a:r>
            <a:r>
              <a:rPr lang="en-US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lt-LT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rūšys (</a:t>
            </a:r>
            <a:r>
              <a:rPr lang="en-US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2)</a:t>
            </a:r>
            <a:r>
              <a:rPr lang="lt-LT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lt-LT" sz="4400" i="1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48B480F9-430F-1B1E-290C-8A02B1C621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2283974"/>
              </p:ext>
            </p:extLst>
          </p:nvPr>
        </p:nvGraphicFramePr>
        <p:xfrm>
          <a:off x="938223" y="1632465"/>
          <a:ext cx="17641607" cy="8492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5535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3ADEF8-3E31-8DC7-6BB9-3023F8344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D80593C-87C5-A5AD-EBE7-83E1A78D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284" y="542155"/>
            <a:ext cx="16363455" cy="3323987"/>
          </a:xfrm>
        </p:spPr>
        <p:txBody>
          <a:bodyPr/>
          <a:lstStyle/>
          <a:p>
            <a:r>
              <a:rPr lang="lt-LT" sz="5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VPS </a:t>
            </a:r>
            <a:r>
              <a:rPr lang="en-US" sz="5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keitim</a:t>
            </a:r>
            <a:r>
              <a:rPr lang="lt-LT" sz="5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ų</a:t>
            </a:r>
            <a:r>
              <a:rPr lang="en-US" sz="5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5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rūšys (3</a:t>
            </a:r>
            <a:r>
              <a:rPr lang="en-US" sz="5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5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5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5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5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i="1" dirty="0">
              <a:solidFill>
                <a:srgbClr val="002060"/>
              </a:solidFill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763459AF-F781-3723-6AB4-A9431F355B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439959"/>
              </p:ext>
            </p:extLst>
          </p:nvPr>
        </p:nvGraphicFramePr>
        <p:xfrm>
          <a:off x="938223" y="1632466"/>
          <a:ext cx="17641607" cy="863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539D5E5-4012-2FD4-926E-5A03C9C53674}"/>
              </a:ext>
            </a:extLst>
          </p:cNvPr>
          <p:cNvSpPr txBox="1"/>
          <p:nvPr/>
        </p:nvSpPr>
        <p:spPr>
          <a:xfrm>
            <a:off x="238062" y="10272410"/>
            <a:ext cx="17641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US" sz="2400" dirty="0"/>
              <a:t>*</a:t>
            </a:r>
            <a:r>
              <a:rPr lang="en-US" sz="2800" i="1" dirty="0"/>
              <a:t>T</a:t>
            </a:r>
            <a:r>
              <a:rPr lang="lt-LT" sz="2800" i="1" dirty="0" err="1"/>
              <a:t>aikoma</a:t>
            </a:r>
            <a:r>
              <a:rPr lang="lt-LT" sz="2800" i="1" dirty="0"/>
              <a:t>, kai VPP atranka yra baigta, daugiau Kvietimų nebus skelbiama ir naujų VPP sutarčių nebus sudaroma</a:t>
            </a:r>
            <a:r>
              <a:rPr lang="en-US" sz="2800" i="1" dirty="0"/>
              <a:t>.</a:t>
            </a:r>
            <a:endParaRPr lang="lt-LT" sz="2800" i="1" dirty="0"/>
          </a:p>
        </p:txBody>
      </p:sp>
    </p:spTree>
    <p:extLst>
      <p:ext uri="{BB962C8B-B14F-4D97-AF65-F5344CB8AC3E}">
        <p14:creationId xmlns:p14="http://schemas.microsoft.com/office/powerpoint/2010/main" val="3195085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AF16F3F9-47BE-286E-D9A5-121DDC8B1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777" y="33692"/>
            <a:ext cx="17850329" cy="836579"/>
          </a:xfrm>
        </p:spPr>
        <p:txBody>
          <a:bodyPr/>
          <a:lstStyle/>
          <a:p>
            <a:r>
              <a:rPr lang="lt-LT" sz="4400" i="1" noProof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Miesto VVG veiksmai, prieš pateikiant VRM VPS keitimą</a:t>
            </a:r>
            <a:endParaRPr lang="lt-LT" sz="4400" i="1" noProof="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F6F4D6A8-8528-D80A-1A7C-1E44C9A8C1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9705683"/>
              </p:ext>
            </p:extLst>
          </p:nvPr>
        </p:nvGraphicFramePr>
        <p:xfrm>
          <a:off x="1190777" y="1974007"/>
          <a:ext cx="16778508" cy="9858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tačiakampis: suapvalinti kampai 5">
            <a:extLst>
              <a:ext uri="{FF2B5EF4-FFF2-40B4-BE49-F238E27FC236}">
                <a16:creationId xmlns:a16="http://schemas.microsoft.com/office/drawing/2014/main" id="{D1845258-78F9-43E1-1CED-62193B9C0A12}"/>
              </a:ext>
            </a:extLst>
          </p:cNvPr>
          <p:cNvSpPr/>
          <p:nvPr/>
        </p:nvSpPr>
        <p:spPr>
          <a:xfrm>
            <a:off x="2945370" y="1132972"/>
            <a:ext cx="13732078" cy="836579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3600" dirty="0"/>
              <a:t>Įvertinamas VPS keitimo poreikis, keitimo rūšis ir vykdomi</a:t>
            </a:r>
            <a:r>
              <a:rPr lang="en-US" sz="3600" dirty="0"/>
              <a:t> </a:t>
            </a:r>
            <a:r>
              <a:rPr lang="lt-LT" sz="3600" dirty="0"/>
              <a:t>veiksmai</a:t>
            </a:r>
          </a:p>
        </p:txBody>
      </p:sp>
      <p:sp>
        <p:nvSpPr>
          <p:cNvPr id="8" name="Rodyklė: žemyn 7">
            <a:extLst>
              <a:ext uri="{FF2B5EF4-FFF2-40B4-BE49-F238E27FC236}">
                <a16:creationId xmlns:a16="http://schemas.microsoft.com/office/drawing/2014/main" id="{4CAB6817-A2E4-84AF-5F51-CD11E6DBB5AD}"/>
              </a:ext>
            </a:extLst>
          </p:cNvPr>
          <p:cNvSpPr/>
          <p:nvPr/>
        </p:nvSpPr>
        <p:spPr>
          <a:xfrm>
            <a:off x="5000017" y="2037044"/>
            <a:ext cx="272375" cy="296393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0" name="Rodyklė: žemyn 9">
            <a:extLst>
              <a:ext uri="{FF2B5EF4-FFF2-40B4-BE49-F238E27FC236}">
                <a16:creationId xmlns:a16="http://schemas.microsoft.com/office/drawing/2014/main" id="{82EB1E0B-F35B-216D-3803-F87C46F9CB38}"/>
              </a:ext>
            </a:extLst>
          </p:cNvPr>
          <p:cNvSpPr/>
          <p:nvPr/>
        </p:nvSpPr>
        <p:spPr>
          <a:xfrm>
            <a:off x="13754912" y="2037043"/>
            <a:ext cx="272374" cy="296393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6434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82AE628-1BCD-7EBF-B73F-93807C8EC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984" y="429993"/>
            <a:ext cx="16834778" cy="677108"/>
          </a:xfrm>
        </p:spPr>
        <p:txBody>
          <a:bodyPr/>
          <a:lstStyle/>
          <a:p>
            <a:r>
              <a:rPr lang="en-US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VPS </a:t>
            </a:r>
            <a:r>
              <a:rPr lang="lt-LT" sz="4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keitimo procesas</a:t>
            </a:r>
            <a:endParaRPr lang="lt-LT" sz="4400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EAAE5A36-D5EF-0592-A4DF-B9EB142949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9641000"/>
              </p:ext>
            </p:extLst>
          </p:nvPr>
        </p:nvGraphicFramePr>
        <p:xfrm>
          <a:off x="723371" y="2207238"/>
          <a:ext cx="18979091" cy="5003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72603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D4D4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0476BB96A7164B90D2960AA627C483" ma:contentTypeVersion="13" ma:contentTypeDescription="Create a new document." ma:contentTypeScope="" ma:versionID="5ad16ec4e0732dfda469082878ceac5a">
  <xsd:schema xmlns:xsd="http://www.w3.org/2001/XMLSchema" xmlns:xs="http://www.w3.org/2001/XMLSchema" xmlns:p="http://schemas.microsoft.com/office/2006/metadata/properties" xmlns:ns3="e8c900e1-2df0-46c6-b970-3f90db3a8254" xmlns:ns4="0d3e8ea5-ff24-4ee2-85fa-e470bd92ae95" targetNamespace="http://schemas.microsoft.com/office/2006/metadata/properties" ma:root="true" ma:fieldsID="4ee98007422898ce887fcbd9f57f5a9b" ns3:_="" ns4:_="">
    <xsd:import namespace="e8c900e1-2df0-46c6-b970-3f90db3a8254"/>
    <xsd:import namespace="0d3e8ea5-ff24-4ee2-85fa-e470bd92ae95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c900e1-2df0-46c6-b970-3f90db3a8254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3e8ea5-ff24-4ee2-85fa-e470bd92ae9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8c900e1-2df0-46c6-b970-3f90db3a8254" xsi:nil="true"/>
  </documentManagement>
</p:properties>
</file>

<file path=customXml/itemProps1.xml><?xml version="1.0" encoding="utf-8"?>
<ds:datastoreItem xmlns:ds="http://schemas.openxmlformats.org/officeDocument/2006/customXml" ds:itemID="{7210CCB3-D265-486E-A4C8-6B8D527FFF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A074FD-76CF-42A2-8673-7EEF72CFCF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c900e1-2df0-46c6-b970-3f90db3a8254"/>
    <ds:schemaRef ds:uri="0d3e8ea5-ff24-4ee2-85fa-e470bd92ae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137B98-C30A-4448-98E3-4BF63DEA51DA}">
  <ds:schemaRefs>
    <ds:schemaRef ds:uri="http://www.w3.org/XML/1998/namespace"/>
    <ds:schemaRef ds:uri="0d3e8ea5-ff24-4ee2-85fa-e470bd92ae95"/>
    <ds:schemaRef ds:uri="http://schemas.microsoft.com/office/infopath/2007/PartnerControls"/>
    <ds:schemaRef ds:uri="http://purl.org/dc/dcmitype/"/>
    <ds:schemaRef ds:uri="http://purl.org/dc/terms/"/>
    <ds:schemaRef ds:uri="e8c900e1-2df0-46c6-b970-3f90db3a8254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4678</TotalTime>
  <Words>1039</Words>
  <Application>Microsoft Office PowerPoint</Application>
  <PresentationFormat>Pasirinktinai</PresentationFormat>
  <Paragraphs>112</Paragraphs>
  <Slides>11</Slides>
  <Notes>6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11</vt:i4>
      </vt:variant>
    </vt:vector>
  </HeadingPairs>
  <TitlesOfParts>
    <vt:vector size="15" baseType="lpstr">
      <vt:lpstr>Calibri</vt:lpstr>
      <vt:lpstr>Segoe UI</vt:lpstr>
      <vt:lpstr>Times New Roman</vt:lpstr>
      <vt:lpstr>Office Theme</vt:lpstr>
      <vt:lpstr>„PowerPoint“ pateiktis</vt:lpstr>
      <vt:lpstr>„PowerPoint“ pateiktis</vt:lpstr>
      <vt:lpstr>Miesto VVG inicijuojami vietos plėtros strategijos (toliau - VPS) keitimo atvejai (1)</vt:lpstr>
      <vt:lpstr>VRM inicijuojami VPS keitimo atvejai (2)</vt:lpstr>
      <vt:lpstr>VPS  keitimų rūšys (1) </vt:lpstr>
      <vt:lpstr>VPS  keitimų rūšys (2) </vt:lpstr>
      <vt:lpstr>VPS  keitimų rūšys (3)    </vt:lpstr>
      <vt:lpstr>Miesto VVG veiksmai, prieš pateikiant VRM VPS keitimą</vt:lpstr>
      <vt:lpstr>VPS keitimo procesas</vt:lpstr>
      <vt:lpstr>Miesto VVG inicijuojamo VPS keitimo eiga (1) </vt:lpstr>
      <vt:lpstr>VRM inicijuojamo VPS keitimo eiga (2)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Premium Presentations</dc:title>
  <dc:creator>Giedrė Andriuškevičė</dc:creator>
  <cp:lastModifiedBy>Ana Grabštunovič</cp:lastModifiedBy>
  <cp:revision>76</cp:revision>
  <dcterms:created xsi:type="dcterms:W3CDTF">2022-09-14T15:43:25Z</dcterms:created>
  <dcterms:modified xsi:type="dcterms:W3CDTF">2025-02-25T07:18:44Z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2021-03-19T00:00:00Z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2022-09-14T00:00:00Z</vt:filetime>
  </property>
  <property fmtid="{D5CDD505-2E9C-101B-9397-08002B2CF9AE}" pid="5" name="ContentTypeId">
    <vt:lpwstr>0x010100BF0476BB96A7164B90D2960AA627C483</vt:lpwstr>
  </property>
</Properties>
</file>